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8"/>
  </p:notesMasterIdLst>
  <p:sldIdLst>
    <p:sldId id="3825" r:id="rId5"/>
    <p:sldId id="3826" r:id="rId6"/>
    <p:sldId id="3835" r:id="rId7"/>
    <p:sldId id="3827" r:id="rId8"/>
    <p:sldId id="3836" r:id="rId9"/>
    <p:sldId id="3837" r:id="rId10"/>
    <p:sldId id="3792" r:id="rId11"/>
    <p:sldId id="3838" r:id="rId12"/>
    <p:sldId id="3839" r:id="rId13"/>
    <p:sldId id="3833" r:id="rId14"/>
    <p:sldId id="3791" r:id="rId15"/>
    <p:sldId id="3840" r:id="rId16"/>
    <p:sldId id="38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C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62" y="26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ED239-961B-4AB1-BFFC-20221491D542}" type="doc">
      <dgm:prSet loTypeId="urn:microsoft.com/office/officeart/2005/8/layout/cycle7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C760EA-B4B4-4D6F-8CB3-D50B83CDE0B3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800"/>
            <a:t>Internet </a:t>
          </a:r>
        </a:p>
        <a:p>
          <a:r>
            <a:rPr lang="en-US" sz="1800"/>
            <a:t>Availability</a:t>
          </a:r>
          <a:endParaRPr lang="en-US" sz="1800" dirty="0"/>
        </a:p>
      </dgm:t>
    </dgm:pt>
    <dgm:pt modelId="{A9850C9E-ED1F-4813-A6BF-AFF1D8C6706C}" type="parTrans" cxnId="{4CC0A472-F10F-47BC-8579-97D21157450D}">
      <dgm:prSet/>
      <dgm:spPr/>
      <dgm:t>
        <a:bodyPr/>
        <a:lstStyle/>
        <a:p>
          <a:endParaRPr lang="en-US"/>
        </a:p>
      </dgm:t>
    </dgm:pt>
    <dgm:pt modelId="{1BD58130-3DEF-4978-9747-7ED6CC1AD94E}" type="sibTrans" cxnId="{4CC0A472-F10F-47BC-8579-97D21157450D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478B25E0-C6D3-49F4-9856-6BFC8A3A9E9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800"/>
            <a:t>Area of </a:t>
          </a:r>
        </a:p>
        <a:p>
          <a:r>
            <a:rPr lang="en-US" sz="1800"/>
            <a:t>Land</a:t>
          </a:r>
          <a:endParaRPr lang="en-US" sz="1800" dirty="0"/>
        </a:p>
      </dgm:t>
    </dgm:pt>
    <dgm:pt modelId="{B7F1794F-D9EB-4361-B54B-BADFF58397E4}" type="parTrans" cxnId="{01E6C855-A444-45D2-9954-12C1DE9F9FE7}">
      <dgm:prSet/>
      <dgm:spPr/>
      <dgm:t>
        <a:bodyPr/>
        <a:lstStyle/>
        <a:p>
          <a:endParaRPr lang="en-US"/>
        </a:p>
      </dgm:t>
    </dgm:pt>
    <dgm:pt modelId="{5165AD8A-F5BD-4DEE-8714-23648E38F28C}" type="sibTrans" cxnId="{01E6C855-A444-45D2-9954-12C1DE9F9FE7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B7E7B84D-F75E-4527-80B0-E83439059113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800"/>
            <a:t>Additional </a:t>
          </a:r>
        </a:p>
        <a:p>
          <a:r>
            <a:rPr lang="en-US" sz="1800"/>
            <a:t>Features</a:t>
          </a:r>
          <a:endParaRPr lang="en-US" sz="1800" dirty="0"/>
        </a:p>
      </dgm:t>
    </dgm:pt>
    <dgm:pt modelId="{EF913051-D73C-49C5-BBBE-0C37D0EFABB7}" type="parTrans" cxnId="{9E062E49-8D13-4E45-B836-E80BAEC9B82C}">
      <dgm:prSet/>
      <dgm:spPr/>
      <dgm:t>
        <a:bodyPr/>
        <a:lstStyle/>
        <a:p>
          <a:endParaRPr lang="en-US"/>
        </a:p>
      </dgm:t>
    </dgm:pt>
    <dgm:pt modelId="{A9F7D0DB-162B-4B4D-AB2B-EEC688D005E5}" type="sibTrans" cxnId="{9E062E49-8D13-4E45-B836-E80BAEC9B82C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4547C9F9-B822-4452-906F-5357FB080ABC}" type="pres">
      <dgm:prSet presAssocID="{CE0ED239-961B-4AB1-BFFC-20221491D542}" presName="Name0" presStyleCnt="0">
        <dgm:presLayoutVars>
          <dgm:dir/>
          <dgm:resizeHandles val="exact"/>
        </dgm:presLayoutVars>
      </dgm:prSet>
      <dgm:spPr/>
    </dgm:pt>
    <dgm:pt modelId="{904D9761-A00F-44AF-B954-2DA5D7C8A90D}" type="pres">
      <dgm:prSet presAssocID="{F1C760EA-B4B4-4D6F-8CB3-D50B83CDE0B3}" presName="node" presStyleLbl="node1" presStyleIdx="0" presStyleCnt="3">
        <dgm:presLayoutVars>
          <dgm:bulletEnabled val="1"/>
        </dgm:presLayoutVars>
      </dgm:prSet>
      <dgm:spPr/>
    </dgm:pt>
    <dgm:pt modelId="{DE4EF2EA-B1FB-493F-959F-C0B9D5708D1E}" type="pres">
      <dgm:prSet presAssocID="{1BD58130-3DEF-4978-9747-7ED6CC1AD94E}" presName="sibTrans" presStyleLbl="sibTrans2D1" presStyleIdx="0" presStyleCnt="3"/>
      <dgm:spPr/>
    </dgm:pt>
    <dgm:pt modelId="{6145BA63-9072-49E5-A52A-4AB26DBD4B8A}" type="pres">
      <dgm:prSet presAssocID="{1BD58130-3DEF-4978-9747-7ED6CC1AD94E}" presName="connectorText" presStyleLbl="sibTrans2D1" presStyleIdx="0" presStyleCnt="3"/>
      <dgm:spPr/>
    </dgm:pt>
    <dgm:pt modelId="{E001FCD5-F192-4F1A-8D1C-5A8D02D0B483}" type="pres">
      <dgm:prSet presAssocID="{478B25E0-C6D3-49F4-9856-6BFC8A3A9E94}" presName="node" presStyleLbl="node1" presStyleIdx="1" presStyleCnt="3">
        <dgm:presLayoutVars>
          <dgm:bulletEnabled val="1"/>
        </dgm:presLayoutVars>
      </dgm:prSet>
      <dgm:spPr/>
    </dgm:pt>
    <dgm:pt modelId="{D8934E85-CB95-4F2A-9BBF-66E210845D93}" type="pres">
      <dgm:prSet presAssocID="{5165AD8A-F5BD-4DEE-8714-23648E38F28C}" presName="sibTrans" presStyleLbl="sibTrans2D1" presStyleIdx="1" presStyleCnt="3"/>
      <dgm:spPr/>
    </dgm:pt>
    <dgm:pt modelId="{9CD1F054-BEC9-4E5C-966D-48C7AD9A5D7C}" type="pres">
      <dgm:prSet presAssocID="{5165AD8A-F5BD-4DEE-8714-23648E38F28C}" presName="connectorText" presStyleLbl="sibTrans2D1" presStyleIdx="1" presStyleCnt="3"/>
      <dgm:spPr/>
    </dgm:pt>
    <dgm:pt modelId="{C9FCE1EF-5162-4589-81E0-EF6B4003E663}" type="pres">
      <dgm:prSet presAssocID="{B7E7B84D-F75E-4527-80B0-E83439059113}" presName="node" presStyleLbl="node1" presStyleIdx="2" presStyleCnt="3">
        <dgm:presLayoutVars>
          <dgm:bulletEnabled val="1"/>
        </dgm:presLayoutVars>
      </dgm:prSet>
      <dgm:spPr/>
    </dgm:pt>
    <dgm:pt modelId="{71AD2793-DDE6-482D-B8A8-701C8F127C9A}" type="pres">
      <dgm:prSet presAssocID="{A9F7D0DB-162B-4B4D-AB2B-EEC688D005E5}" presName="sibTrans" presStyleLbl="sibTrans2D1" presStyleIdx="2" presStyleCnt="3"/>
      <dgm:spPr/>
    </dgm:pt>
    <dgm:pt modelId="{41DBFFBD-2F14-4B68-B2AB-284ACA12E701}" type="pres">
      <dgm:prSet presAssocID="{A9F7D0DB-162B-4B4D-AB2B-EEC688D005E5}" presName="connectorText" presStyleLbl="sibTrans2D1" presStyleIdx="2" presStyleCnt="3"/>
      <dgm:spPr/>
    </dgm:pt>
  </dgm:ptLst>
  <dgm:cxnLst>
    <dgm:cxn modelId="{43D51D40-67F3-40FA-A3DA-832F7218B494}" type="presOf" srcId="{1BD58130-3DEF-4978-9747-7ED6CC1AD94E}" destId="{6145BA63-9072-49E5-A52A-4AB26DBD4B8A}" srcOrd="1" destOrd="0" presId="urn:microsoft.com/office/officeart/2005/8/layout/cycle7"/>
    <dgm:cxn modelId="{7AD6355C-A952-424E-963A-B8EC6D805E0E}" type="presOf" srcId="{5165AD8A-F5BD-4DEE-8714-23648E38F28C}" destId="{D8934E85-CB95-4F2A-9BBF-66E210845D93}" srcOrd="0" destOrd="0" presId="urn:microsoft.com/office/officeart/2005/8/layout/cycle7"/>
    <dgm:cxn modelId="{DBDA865F-40BF-4C2A-82C0-E6946AD92C4B}" type="presOf" srcId="{CE0ED239-961B-4AB1-BFFC-20221491D542}" destId="{4547C9F9-B822-4452-906F-5357FB080ABC}" srcOrd="0" destOrd="0" presId="urn:microsoft.com/office/officeart/2005/8/layout/cycle7"/>
    <dgm:cxn modelId="{90562B41-0C49-4E32-934E-A6FC42D42270}" type="presOf" srcId="{F1C760EA-B4B4-4D6F-8CB3-D50B83CDE0B3}" destId="{904D9761-A00F-44AF-B954-2DA5D7C8A90D}" srcOrd="0" destOrd="0" presId="urn:microsoft.com/office/officeart/2005/8/layout/cycle7"/>
    <dgm:cxn modelId="{9E062E49-8D13-4E45-B836-E80BAEC9B82C}" srcId="{CE0ED239-961B-4AB1-BFFC-20221491D542}" destId="{B7E7B84D-F75E-4527-80B0-E83439059113}" srcOrd="2" destOrd="0" parTransId="{EF913051-D73C-49C5-BBBE-0C37D0EFABB7}" sibTransId="{A9F7D0DB-162B-4B4D-AB2B-EEC688D005E5}"/>
    <dgm:cxn modelId="{15480B6A-1E02-441C-B7D7-7AD711B68DA6}" type="presOf" srcId="{A9F7D0DB-162B-4B4D-AB2B-EEC688D005E5}" destId="{41DBFFBD-2F14-4B68-B2AB-284ACA12E701}" srcOrd="1" destOrd="0" presId="urn:microsoft.com/office/officeart/2005/8/layout/cycle7"/>
    <dgm:cxn modelId="{4BA8C24A-2C6F-4C6C-9EE5-9DBBBAE671E4}" type="presOf" srcId="{1BD58130-3DEF-4978-9747-7ED6CC1AD94E}" destId="{DE4EF2EA-B1FB-493F-959F-C0B9D5708D1E}" srcOrd="0" destOrd="0" presId="urn:microsoft.com/office/officeart/2005/8/layout/cycle7"/>
    <dgm:cxn modelId="{4CC0A472-F10F-47BC-8579-97D21157450D}" srcId="{CE0ED239-961B-4AB1-BFFC-20221491D542}" destId="{F1C760EA-B4B4-4D6F-8CB3-D50B83CDE0B3}" srcOrd="0" destOrd="0" parTransId="{A9850C9E-ED1F-4813-A6BF-AFF1D8C6706C}" sibTransId="{1BD58130-3DEF-4978-9747-7ED6CC1AD94E}"/>
    <dgm:cxn modelId="{01E6C855-A444-45D2-9954-12C1DE9F9FE7}" srcId="{CE0ED239-961B-4AB1-BFFC-20221491D542}" destId="{478B25E0-C6D3-49F4-9856-6BFC8A3A9E94}" srcOrd="1" destOrd="0" parTransId="{B7F1794F-D9EB-4361-B54B-BADFF58397E4}" sibTransId="{5165AD8A-F5BD-4DEE-8714-23648E38F28C}"/>
    <dgm:cxn modelId="{C81EC987-A006-45DF-82D1-EE51D06ED808}" type="presOf" srcId="{5165AD8A-F5BD-4DEE-8714-23648E38F28C}" destId="{9CD1F054-BEC9-4E5C-966D-48C7AD9A5D7C}" srcOrd="1" destOrd="0" presId="urn:microsoft.com/office/officeart/2005/8/layout/cycle7"/>
    <dgm:cxn modelId="{A077E899-D4B4-403E-8CCE-B8833552B929}" type="presOf" srcId="{478B25E0-C6D3-49F4-9856-6BFC8A3A9E94}" destId="{E001FCD5-F192-4F1A-8D1C-5A8D02D0B483}" srcOrd="0" destOrd="0" presId="urn:microsoft.com/office/officeart/2005/8/layout/cycle7"/>
    <dgm:cxn modelId="{977294B1-CDC0-4375-B83B-0C716E5C933F}" type="presOf" srcId="{A9F7D0DB-162B-4B4D-AB2B-EEC688D005E5}" destId="{71AD2793-DDE6-482D-B8A8-701C8F127C9A}" srcOrd="0" destOrd="0" presId="urn:microsoft.com/office/officeart/2005/8/layout/cycle7"/>
    <dgm:cxn modelId="{AC8683FD-0C07-4258-A268-738EE15383FE}" type="presOf" srcId="{B7E7B84D-F75E-4527-80B0-E83439059113}" destId="{C9FCE1EF-5162-4589-81E0-EF6B4003E663}" srcOrd="0" destOrd="0" presId="urn:microsoft.com/office/officeart/2005/8/layout/cycle7"/>
    <dgm:cxn modelId="{F1F1B21E-F77F-4813-927D-E5A68DCDBA32}" type="presParOf" srcId="{4547C9F9-B822-4452-906F-5357FB080ABC}" destId="{904D9761-A00F-44AF-B954-2DA5D7C8A90D}" srcOrd="0" destOrd="0" presId="urn:microsoft.com/office/officeart/2005/8/layout/cycle7"/>
    <dgm:cxn modelId="{44FF99A1-F769-4888-A7EB-AAE1014AC3C3}" type="presParOf" srcId="{4547C9F9-B822-4452-906F-5357FB080ABC}" destId="{DE4EF2EA-B1FB-493F-959F-C0B9D5708D1E}" srcOrd="1" destOrd="0" presId="urn:microsoft.com/office/officeart/2005/8/layout/cycle7"/>
    <dgm:cxn modelId="{3DCCE30A-391F-4F46-9E66-AC8C6A37D84A}" type="presParOf" srcId="{DE4EF2EA-B1FB-493F-959F-C0B9D5708D1E}" destId="{6145BA63-9072-49E5-A52A-4AB26DBD4B8A}" srcOrd="0" destOrd="0" presId="urn:microsoft.com/office/officeart/2005/8/layout/cycle7"/>
    <dgm:cxn modelId="{EB359F72-65F7-4164-8D32-54EE1C77B8C5}" type="presParOf" srcId="{4547C9F9-B822-4452-906F-5357FB080ABC}" destId="{E001FCD5-F192-4F1A-8D1C-5A8D02D0B483}" srcOrd="2" destOrd="0" presId="urn:microsoft.com/office/officeart/2005/8/layout/cycle7"/>
    <dgm:cxn modelId="{69410E79-D2E7-45EA-A570-2BF5E5BABA7D}" type="presParOf" srcId="{4547C9F9-B822-4452-906F-5357FB080ABC}" destId="{D8934E85-CB95-4F2A-9BBF-66E210845D93}" srcOrd="3" destOrd="0" presId="urn:microsoft.com/office/officeart/2005/8/layout/cycle7"/>
    <dgm:cxn modelId="{C3FCDC81-CAE7-42B1-9363-76033C38D174}" type="presParOf" srcId="{D8934E85-CB95-4F2A-9BBF-66E210845D93}" destId="{9CD1F054-BEC9-4E5C-966D-48C7AD9A5D7C}" srcOrd="0" destOrd="0" presId="urn:microsoft.com/office/officeart/2005/8/layout/cycle7"/>
    <dgm:cxn modelId="{FBFB2E6A-D358-4CFB-8F02-7345C15C73FA}" type="presParOf" srcId="{4547C9F9-B822-4452-906F-5357FB080ABC}" destId="{C9FCE1EF-5162-4589-81E0-EF6B4003E663}" srcOrd="4" destOrd="0" presId="urn:microsoft.com/office/officeart/2005/8/layout/cycle7"/>
    <dgm:cxn modelId="{C1BDE6F8-0D65-4A29-9971-FA9072D4E0B5}" type="presParOf" srcId="{4547C9F9-B822-4452-906F-5357FB080ABC}" destId="{71AD2793-DDE6-482D-B8A8-701C8F127C9A}" srcOrd="5" destOrd="0" presId="urn:microsoft.com/office/officeart/2005/8/layout/cycle7"/>
    <dgm:cxn modelId="{CAF1D787-7AD7-49CA-B718-47D9F081499A}" type="presParOf" srcId="{71AD2793-DDE6-482D-B8A8-701C8F127C9A}" destId="{41DBFFBD-2F14-4B68-B2AB-284ACA12E701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B3B69F-A7A5-40B5-A9BC-A6DD663AA080}" type="doc">
      <dgm:prSet loTypeId="urn:microsoft.com/office/officeart/2005/8/layout/pyramid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4E36EF-73E0-4F86-93D5-CBCC7E2D285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/>
            <a:t>Arduino UNO-700/-</a:t>
          </a:r>
        </a:p>
      </dgm:t>
    </dgm:pt>
    <dgm:pt modelId="{0A78B198-96B2-431D-8FB5-88F9540551E1}" type="parTrans" cxnId="{D86C7886-09C1-4B69-995C-F2FB3B3D46AC}">
      <dgm:prSet/>
      <dgm:spPr/>
      <dgm:t>
        <a:bodyPr/>
        <a:lstStyle/>
        <a:p>
          <a:endParaRPr lang="en-US"/>
        </a:p>
      </dgm:t>
    </dgm:pt>
    <dgm:pt modelId="{F1234193-5EF5-41A1-8744-6DC99DBA2C6F}" type="sibTrans" cxnId="{D86C7886-09C1-4B69-995C-F2FB3B3D46AC}">
      <dgm:prSet/>
      <dgm:spPr/>
      <dgm:t>
        <a:bodyPr/>
        <a:lstStyle/>
        <a:p>
          <a:endParaRPr lang="en-US"/>
        </a:p>
      </dgm:t>
    </dgm:pt>
    <dgm:pt modelId="{E39579FF-BFFB-4ECD-8AFF-7ED4C06FE7B9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/>
            <a:t>6XMoisture sensor(Capacitive)-780/-</a:t>
          </a:r>
        </a:p>
      </dgm:t>
    </dgm:pt>
    <dgm:pt modelId="{952AF2E7-2271-4E3F-8074-09BA66773748}" type="parTrans" cxnId="{2AA88EAE-797F-4FB2-864A-0FCC6412A3F2}">
      <dgm:prSet/>
      <dgm:spPr/>
      <dgm:t>
        <a:bodyPr/>
        <a:lstStyle/>
        <a:p>
          <a:endParaRPr lang="en-US"/>
        </a:p>
      </dgm:t>
    </dgm:pt>
    <dgm:pt modelId="{A026C746-DEBD-4F06-9B8F-03FB3BE9B480}" type="sibTrans" cxnId="{2AA88EAE-797F-4FB2-864A-0FCC6412A3F2}">
      <dgm:prSet/>
      <dgm:spPr/>
      <dgm:t>
        <a:bodyPr/>
        <a:lstStyle/>
        <a:p>
          <a:endParaRPr lang="en-US"/>
        </a:p>
      </dgm:t>
    </dgm:pt>
    <dgm:pt modelId="{1100EFB9-21D7-4A75-A99E-00C63A6A7A2D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/>
            <a:t>Relay(1 Channel,5v)-50/-</a:t>
          </a:r>
        </a:p>
      </dgm:t>
    </dgm:pt>
    <dgm:pt modelId="{91AFC9EB-F93F-4398-BF73-D3B77D15168F}" type="parTrans" cxnId="{9A0B378C-F8B3-42D0-AD72-CB9A24D9398A}">
      <dgm:prSet/>
      <dgm:spPr/>
      <dgm:t>
        <a:bodyPr/>
        <a:lstStyle/>
        <a:p>
          <a:endParaRPr lang="en-US"/>
        </a:p>
      </dgm:t>
    </dgm:pt>
    <dgm:pt modelId="{2889059C-6BB8-4290-BCD8-E19AEA6F96AC}" type="sibTrans" cxnId="{9A0B378C-F8B3-42D0-AD72-CB9A24D9398A}">
      <dgm:prSet/>
      <dgm:spPr/>
      <dgm:t>
        <a:bodyPr/>
        <a:lstStyle/>
        <a:p>
          <a:endParaRPr lang="en-US"/>
        </a:p>
      </dgm:t>
    </dgm:pt>
    <dgm:pt modelId="{5DE5617E-173B-44EC-8431-51F56CBC0743}">
      <dgm:prSet custT="1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/>
            <a:t>Water Motor/pump-200/-</a:t>
          </a:r>
        </a:p>
      </dgm:t>
    </dgm:pt>
    <dgm:pt modelId="{FFDCFB79-B319-4332-BFE1-2D590B1D2DB5}" type="parTrans" cxnId="{0E04B988-584F-4202-B96A-7ED492A4FE06}">
      <dgm:prSet/>
      <dgm:spPr/>
      <dgm:t>
        <a:bodyPr/>
        <a:lstStyle/>
        <a:p>
          <a:endParaRPr lang="en-US"/>
        </a:p>
      </dgm:t>
    </dgm:pt>
    <dgm:pt modelId="{7F5CB3F0-9549-4F70-85C7-2FCDE8B55581}" type="sibTrans" cxnId="{0E04B988-584F-4202-B96A-7ED492A4FE06}">
      <dgm:prSet/>
      <dgm:spPr/>
      <dgm:t>
        <a:bodyPr/>
        <a:lstStyle/>
        <a:p>
          <a:endParaRPr lang="en-US"/>
        </a:p>
      </dgm:t>
    </dgm:pt>
    <dgm:pt modelId="{D4A36B4D-3202-46B5-9F49-45393131624D}">
      <dgm:prSet custT="1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/>
            <a:t>GSM GPRS Module-850/-</a:t>
          </a:r>
        </a:p>
      </dgm:t>
    </dgm:pt>
    <dgm:pt modelId="{A14FB736-032F-4892-BBE4-36CBA8065CCE}" type="parTrans" cxnId="{6FD6F113-E888-470E-9C5F-5920CEB970DD}">
      <dgm:prSet/>
      <dgm:spPr/>
      <dgm:t>
        <a:bodyPr/>
        <a:lstStyle/>
        <a:p>
          <a:endParaRPr lang="en-US"/>
        </a:p>
      </dgm:t>
    </dgm:pt>
    <dgm:pt modelId="{D886C373-0CFD-4ED9-935C-09F2F00ECBB5}" type="sibTrans" cxnId="{6FD6F113-E888-470E-9C5F-5920CEB970DD}">
      <dgm:prSet/>
      <dgm:spPr/>
      <dgm:t>
        <a:bodyPr/>
        <a:lstStyle/>
        <a:p>
          <a:endParaRPr lang="en-US"/>
        </a:p>
      </dgm:t>
    </dgm:pt>
    <dgm:pt modelId="{EE54A5A7-30AC-41C9-AEF3-B0269DA2F9FE}">
      <dgm:prSet custT="1"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/>
            <a:t>Temperature Sensor-200/-</a:t>
          </a:r>
        </a:p>
      </dgm:t>
    </dgm:pt>
    <dgm:pt modelId="{94B920E5-9B52-44DF-AAA5-8A5F179A49A9}" type="parTrans" cxnId="{51EC1929-57AC-47D7-99AA-49FAEC930B1C}">
      <dgm:prSet/>
      <dgm:spPr/>
      <dgm:t>
        <a:bodyPr/>
        <a:lstStyle/>
        <a:p>
          <a:endParaRPr lang="en-US"/>
        </a:p>
      </dgm:t>
    </dgm:pt>
    <dgm:pt modelId="{F2D28596-926F-446D-887E-F50C1AD281C3}" type="sibTrans" cxnId="{51EC1929-57AC-47D7-99AA-49FAEC930B1C}">
      <dgm:prSet/>
      <dgm:spPr/>
      <dgm:t>
        <a:bodyPr/>
        <a:lstStyle/>
        <a:p>
          <a:endParaRPr lang="en-US"/>
        </a:p>
      </dgm:t>
    </dgm:pt>
    <dgm:pt modelId="{0E76C03B-6FAC-4277-9FF9-D2CA4FFC5386}" type="pres">
      <dgm:prSet presAssocID="{F3B3B69F-A7A5-40B5-A9BC-A6DD663AA080}" presName="compositeShape" presStyleCnt="0">
        <dgm:presLayoutVars>
          <dgm:dir/>
          <dgm:resizeHandles/>
        </dgm:presLayoutVars>
      </dgm:prSet>
      <dgm:spPr/>
    </dgm:pt>
    <dgm:pt modelId="{0898711F-F446-42F6-90E4-925C79611B39}" type="pres">
      <dgm:prSet presAssocID="{F3B3B69F-A7A5-40B5-A9BC-A6DD663AA080}" presName="pyramid" presStyleLbl="node1" presStyleIdx="0" presStyleCnt="1" custLinFactNeighborX="-329" custLinFactNeighborY="-658"/>
      <dgm:spPr>
        <a:solidFill>
          <a:schemeClr val="bg1">
            <a:lumMod val="75000"/>
          </a:schemeClr>
        </a:solidFill>
      </dgm:spPr>
    </dgm:pt>
    <dgm:pt modelId="{97909DED-A8C0-4461-BB16-16D9B00E4137}" type="pres">
      <dgm:prSet presAssocID="{F3B3B69F-A7A5-40B5-A9BC-A6DD663AA080}" presName="theList" presStyleCnt="0"/>
      <dgm:spPr/>
    </dgm:pt>
    <dgm:pt modelId="{21920B31-1D04-40BD-8C75-41D5EEC8E768}" type="pres">
      <dgm:prSet presAssocID="{764E36EF-73E0-4F86-93D5-CBCC7E2D2850}" presName="aNode" presStyleLbl="fgAcc1" presStyleIdx="0" presStyleCnt="6">
        <dgm:presLayoutVars>
          <dgm:bulletEnabled val="1"/>
        </dgm:presLayoutVars>
      </dgm:prSet>
      <dgm:spPr/>
    </dgm:pt>
    <dgm:pt modelId="{C80AB3AC-6E4C-414A-927A-C30561479999}" type="pres">
      <dgm:prSet presAssocID="{764E36EF-73E0-4F86-93D5-CBCC7E2D2850}" presName="aSpace" presStyleCnt="0"/>
      <dgm:spPr/>
    </dgm:pt>
    <dgm:pt modelId="{76E4926E-AB41-4B1F-8F29-B21D419AAF6F}" type="pres">
      <dgm:prSet presAssocID="{E39579FF-BFFB-4ECD-8AFF-7ED4C06FE7B9}" presName="aNode" presStyleLbl="fgAcc1" presStyleIdx="1" presStyleCnt="6">
        <dgm:presLayoutVars>
          <dgm:bulletEnabled val="1"/>
        </dgm:presLayoutVars>
      </dgm:prSet>
      <dgm:spPr/>
    </dgm:pt>
    <dgm:pt modelId="{30D656BD-7917-4949-8C60-8717BE8F49CE}" type="pres">
      <dgm:prSet presAssocID="{E39579FF-BFFB-4ECD-8AFF-7ED4C06FE7B9}" presName="aSpace" presStyleCnt="0"/>
      <dgm:spPr/>
    </dgm:pt>
    <dgm:pt modelId="{458040C7-FA50-4E8A-A9AC-AB34F03685B6}" type="pres">
      <dgm:prSet presAssocID="{1100EFB9-21D7-4A75-A99E-00C63A6A7A2D}" presName="aNode" presStyleLbl="fgAcc1" presStyleIdx="2" presStyleCnt="6">
        <dgm:presLayoutVars>
          <dgm:bulletEnabled val="1"/>
        </dgm:presLayoutVars>
      </dgm:prSet>
      <dgm:spPr/>
    </dgm:pt>
    <dgm:pt modelId="{1F934A9B-8CF3-4542-AF03-AEEA6BE1E800}" type="pres">
      <dgm:prSet presAssocID="{1100EFB9-21D7-4A75-A99E-00C63A6A7A2D}" presName="aSpace" presStyleCnt="0"/>
      <dgm:spPr/>
    </dgm:pt>
    <dgm:pt modelId="{1F31D3CF-9F29-428E-8177-F57E1805CF19}" type="pres">
      <dgm:prSet presAssocID="{5DE5617E-173B-44EC-8431-51F56CBC0743}" presName="aNode" presStyleLbl="fgAcc1" presStyleIdx="3" presStyleCnt="6">
        <dgm:presLayoutVars>
          <dgm:bulletEnabled val="1"/>
        </dgm:presLayoutVars>
      </dgm:prSet>
      <dgm:spPr/>
    </dgm:pt>
    <dgm:pt modelId="{E9801E7C-1F47-40B8-83D4-C0DE1C1FDD07}" type="pres">
      <dgm:prSet presAssocID="{5DE5617E-173B-44EC-8431-51F56CBC0743}" presName="aSpace" presStyleCnt="0"/>
      <dgm:spPr/>
    </dgm:pt>
    <dgm:pt modelId="{DDFE5479-6595-4376-87C5-BB35AF517FE3}" type="pres">
      <dgm:prSet presAssocID="{D4A36B4D-3202-46B5-9F49-45393131624D}" presName="aNode" presStyleLbl="fgAcc1" presStyleIdx="4" presStyleCnt="6">
        <dgm:presLayoutVars>
          <dgm:bulletEnabled val="1"/>
        </dgm:presLayoutVars>
      </dgm:prSet>
      <dgm:spPr/>
    </dgm:pt>
    <dgm:pt modelId="{DD509E51-187C-4C1B-BA20-90A393CB2964}" type="pres">
      <dgm:prSet presAssocID="{D4A36B4D-3202-46B5-9F49-45393131624D}" presName="aSpace" presStyleCnt="0"/>
      <dgm:spPr/>
    </dgm:pt>
    <dgm:pt modelId="{355ED9E1-49CE-4CA8-80E5-FE8E3268954C}" type="pres">
      <dgm:prSet presAssocID="{EE54A5A7-30AC-41C9-AEF3-B0269DA2F9FE}" presName="aNode" presStyleLbl="fgAcc1" presStyleIdx="5" presStyleCnt="6">
        <dgm:presLayoutVars>
          <dgm:bulletEnabled val="1"/>
        </dgm:presLayoutVars>
      </dgm:prSet>
      <dgm:spPr/>
    </dgm:pt>
    <dgm:pt modelId="{CE07642B-C6BB-45CB-A7DF-79DBCF9DCCC0}" type="pres">
      <dgm:prSet presAssocID="{EE54A5A7-30AC-41C9-AEF3-B0269DA2F9FE}" presName="aSpace" presStyleCnt="0"/>
      <dgm:spPr/>
    </dgm:pt>
  </dgm:ptLst>
  <dgm:cxnLst>
    <dgm:cxn modelId="{6FD6F113-E888-470E-9C5F-5920CEB970DD}" srcId="{F3B3B69F-A7A5-40B5-A9BC-A6DD663AA080}" destId="{D4A36B4D-3202-46B5-9F49-45393131624D}" srcOrd="4" destOrd="0" parTransId="{A14FB736-032F-4892-BBE4-36CBA8065CCE}" sibTransId="{D886C373-0CFD-4ED9-935C-09F2F00ECBB5}"/>
    <dgm:cxn modelId="{51EC1929-57AC-47D7-99AA-49FAEC930B1C}" srcId="{F3B3B69F-A7A5-40B5-A9BC-A6DD663AA080}" destId="{EE54A5A7-30AC-41C9-AEF3-B0269DA2F9FE}" srcOrd="5" destOrd="0" parTransId="{94B920E5-9B52-44DF-AAA5-8A5F179A49A9}" sibTransId="{F2D28596-926F-446D-887E-F50C1AD281C3}"/>
    <dgm:cxn modelId="{A8137B3A-C83A-453B-8281-8AB8EEA896C6}" type="presOf" srcId="{D4A36B4D-3202-46B5-9F49-45393131624D}" destId="{DDFE5479-6595-4376-87C5-BB35AF517FE3}" srcOrd="0" destOrd="0" presId="urn:microsoft.com/office/officeart/2005/8/layout/pyramid2"/>
    <dgm:cxn modelId="{12C5DF69-71E5-4D5A-AD6B-940C200B6FD7}" type="presOf" srcId="{1100EFB9-21D7-4A75-A99E-00C63A6A7A2D}" destId="{458040C7-FA50-4E8A-A9AC-AB34F03685B6}" srcOrd="0" destOrd="0" presId="urn:microsoft.com/office/officeart/2005/8/layout/pyramid2"/>
    <dgm:cxn modelId="{4FD22858-EDBD-4D0C-9586-962FB1F3DF57}" type="presOf" srcId="{EE54A5A7-30AC-41C9-AEF3-B0269DA2F9FE}" destId="{355ED9E1-49CE-4CA8-80E5-FE8E3268954C}" srcOrd="0" destOrd="0" presId="urn:microsoft.com/office/officeart/2005/8/layout/pyramid2"/>
    <dgm:cxn modelId="{33B2DE59-A073-453F-ABDC-765006C7763E}" type="presOf" srcId="{5DE5617E-173B-44EC-8431-51F56CBC0743}" destId="{1F31D3CF-9F29-428E-8177-F57E1805CF19}" srcOrd="0" destOrd="0" presId="urn:microsoft.com/office/officeart/2005/8/layout/pyramid2"/>
    <dgm:cxn modelId="{D86C7886-09C1-4B69-995C-F2FB3B3D46AC}" srcId="{F3B3B69F-A7A5-40B5-A9BC-A6DD663AA080}" destId="{764E36EF-73E0-4F86-93D5-CBCC7E2D2850}" srcOrd="0" destOrd="0" parTransId="{0A78B198-96B2-431D-8FB5-88F9540551E1}" sibTransId="{F1234193-5EF5-41A1-8744-6DC99DBA2C6F}"/>
    <dgm:cxn modelId="{0E04B988-584F-4202-B96A-7ED492A4FE06}" srcId="{F3B3B69F-A7A5-40B5-A9BC-A6DD663AA080}" destId="{5DE5617E-173B-44EC-8431-51F56CBC0743}" srcOrd="3" destOrd="0" parTransId="{FFDCFB79-B319-4332-BFE1-2D590B1D2DB5}" sibTransId="{7F5CB3F0-9549-4F70-85C7-2FCDE8B55581}"/>
    <dgm:cxn modelId="{9A0B378C-F8B3-42D0-AD72-CB9A24D9398A}" srcId="{F3B3B69F-A7A5-40B5-A9BC-A6DD663AA080}" destId="{1100EFB9-21D7-4A75-A99E-00C63A6A7A2D}" srcOrd="2" destOrd="0" parTransId="{91AFC9EB-F93F-4398-BF73-D3B77D15168F}" sibTransId="{2889059C-6BB8-4290-BCD8-E19AEA6F96AC}"/>
    <dgm:cxn modelId="{2AA88EAE-797F-4FB2-864A-0FCC6412A3F2}" srcId="{F3B3B69F-A7A5-40B5-A9BC-A6DD663AA080}" destId="{E39579FF-BFFB-4ECD-8AFF-7ED4C06FE7B9}" srcOrd="1" destOrd="0" parTransId="{952AF2E7-2271-4E3F-8074-09BA66773748}" sibTransId="{A026C746-DEBD-4F06-9B8F-03FB3BE9B480}"/>
    <dgm:cxn modelId="{5EDEDDAF-80DC-4F07-97D2-93FD1A86E452}" type="presOf" srcId="{764E36EF-73E0-4F86-93D5-CBCC7E2D2850}" destId="{21920B31-1D04-40BD-8C75-41D5EEC8E768}" srcOrd="0" destOrd="0" presId="urn:microsoft.com/office/officeart/2005/8/layout/pyramid2"/>
    <dgm:cxn modelId="{E125F9EC-828E-43DD-9FE3-38269C16F680}" type="presOf" srcId="{E39579FF-BFFB-4ECD-8AFF-7ED4C06FE7B9}" destId="{76E4926E-AB41-4B1F-8F29-B21D419AAF6F}" srcOrd="0" destOrd="0" presId="urn:microsoft.com/office/officeart/2005/8/layout/pyramid2"/>
    <dgm:cxn modelId="{C67A75F0-7965-4CC7-855C-A7DCFAC80D85}" type="presOf" srcId="{F3B3B69F-A7A5-40B5-A9BC-A6DD663AA080}" destId="{0E76C03B-6FAC-4277-9FF9-D2CA4FFC5386}" srcOrd="0" destOrd="0" presId="urn:microsoft.com/office/officeart/2005/8/layout/pyramid2"/>
    <dgm:cxn modelId="{98D5CB49-0B90-4B32-97DE-17CB537A05EE}" type="presParOf" srcId="{0E76C03B-6FAC-4277-9FF9-D2CA4FFC5386}" destId="{0898711F-F446-42F6-90E4-925C79611B39}" srcOrd="0" destOrd="0" presId="urn:microsoft.com/office/officeart/2005/8/layout/pyramid2"/>
    <dgm:cxn modelId="{CF4B4D05-12CC-4A32-AF11-5F195B9340DA}" type="presParOf" srcId="{0E76C03B-6FAC-4277-9FF9-D2CA4FFC5386}" destId="{97909DED-A8C0-4461-BB16-16D9B00E4137}" srcOrd="1" destOrd="0" presId="urn:microsoft.com/office/officeart/2005/8/layout/pyramid2"/>
    <dgm:cxn modelId="{B87A5149-37D3-4632-9274-B9D9299CC674}" type="presParOf" srcId="{97909DED-A8C0-4461-BB16-16D9B00E4137}" destId="{21920B31-1D04-40BD-8C75-41D5EEC8E768}" srcOrd="0" destOrd="0" presId="urn:microsoft.com/office/officeart/2005/8/layout/pyramid2"/>
    <dgm:cxn modelId="{6DEE6BFE-51A9-44EE-90F6-AF6C657A8994}" type="presParOf" srcId="{97909DED-A8C0-4461-BB16-16D9B00E4137}" destId="{C80AB3AC-6E4C-414A-927A-C30561479999}" srcOrd="1" destOrd="0" presId="urn:microsoft.com/office/officeart/2005/8/layout/pyramid2"/>
    <dgm:cxn modelId="{39BF3C45-934D-4F6C-9E69-A503927044AC}" type="presParOf" srcId="{97909DED-A8C0-4461-BB16-16D9B00E4137}" destId="{76E4926E-AB41-4B1F-8F29-B21D419AAF6F}" srcOrd="2" destOrd="0" presId="urn:microsoft.com/office/officeart/2005/8/layout/pyramid2"/>
    <dgm:cxn modelId="{577D984B-1526-4C2E-9689-4A5D2876ECC9}" type="presParOf" srcId="{97909DED-A8C0-4461-BB16-16D9B00E4137}" destId="{30D656BD-7917-4949-8C60-8717BE8F49CE}" srcOrd="3" destOrd="0" presId="urn:microsoft.com/office/officeart/2005/8/layout/pyramid2"/>
    <dgm:cxn modelId="{816754D9-9375-468E-8243-0BD98977722C}" type="presParOf" srcId="{97909DED-A8C0-4461-BB16-16D9B00E4137}" destId="{458040C7-FA50-4E8A-A9AC-AB34F03685B6}" srcOrd="4" destOrd="0" presId="urn:microsoft.com/office/officeart/2005/8/layout/pyramid2"/>
    <dgm:cxn modelId="{190FAD0A-9E5F-406E-A61C-5A293455BF5D}" type="presParOf" srcId="{97909DED-A8C0-4461-BB16-16D9B00E4137}" destId="{1F934A9B-8CF3-4542-AF03-AEEA6BE1E800}" srcOrd="5" destOrd="0" presId="urn:microsoft.com/office/officeart/2005/8/layout/pyramid2"/>
    <dgm:cxn modelId="{6AE37A69-8C2A-432B-809F-194F35BA9C36}" type="presParOf" srcId="{97909DED-A8C0-4461-BB16-16D9B00E4137}" destId="{1F31D3CF-9F29-428E-8177-F57E1805CF19}" srcOrd="6" destOrd="0" presId="urn:microsoft.com/office/officeart/2005/8/layout/pyramid2"/>
    <dgm:cxn modelId="{3E3DE1AF-00E9-4B65-8326-7F04B30BF1E9}" type="presParOf" srcId="{97909DED-A8C0-4461-BB16-16D9B00E4137}" destId="{E9801E7C-1F47-40B8-83D4-C0DE1C1FDD07}" srcOrd="7" destOrd="0" presId="urn:microsoft.com/office/officeart/2005/8/layout/pyramid2"/>
    <dgm:cxn modelId="{2BEBCC9B-4830-4A41-8922-C25EEF71AF94}" type="presParOf" srcId="{97909DED-A8C0-4461-BB16-16D9B00E4137}" destId="{DDFE5479-6595-4376-87C5-BB35AF517FE3}" srcOrd="8" destOrd="0" presId="urn:microsoft.com/office/officeart/2005/8/layout/pyramid2"/>
    <dgm:cxn modelId="{F07CFBCC-7507-41BA-8277-D13C5EACD8B6}" type="presParOf" srcId="{97909DED-A8C0-4461-BB16-16D9B00E4137}" destId="{DD509E51-187C-4C1B-BA20-90A393CB2964}" srcOrd="9" destOrd="0" presId="urn:microsoft.com/office/officeart/2005/8/layout/pyramid2"/>
    <dgm:cxn modelId="{3FEFD0FD-724C-4D10-BE3D-040757D888B8}" type="presParOf" srcId="{97909DED-A8C0-4461-BB16-16D9B00E4137}" destId="{355ED9E1-49CE-4CA8-80E5-FE8E3268954C}" srcOrd="10" destOrd="0" presId="urn:microsoft.com/office/officeart/2005/8/layout/pyramid2"/>
    <dgm:cxn modelId="{34127D7C-C279-4B1A-A9A3-EBA5A4A8A0C0}" type="presParOf" srcId="{97909DED-A8C0-4461-BB16-16D9B00E4137}" destId="{CE07642B-C6BB-45CB-A7DF-79DBCF9DCCC0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D9761-A00F-44AF-B954-2DA5D7C8A90D}">
      <dsp:nvSpPr>
        <dsp:cNvPr id="0" name=""/>
        <dsp:cNvSpPr/>
      </dsp:nvSpPr>
      <dsp:spPr>
        <a:xfrm>
          <a:off x="2147571" y="888"/>
          <a:ext cx="1826257" cy="91312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Internet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Availability</a:t>
          </a:r>
          <a:endParaRPr lang="en-US" sz="1800" kern="1200" dirty="0"/>
        </a:p>
      </dsp:txBody>
      <dsp:txXfrm>
        <a:off x="2174316" y="27633"/>
        <a:ext cx="1772767" cy="859638"/>
      </dsp:txXfrm>
    </dsp:sp>
    <dsp:sp modelId="{DE4EF2EA-B1FB-493F-959F-C0B9D5708D1E}">
      <dsp:nvSpPr>
        <dsp:cNvPr id="0" name=""/>
        <dsp:cNvSpPr/>
      </dsp:nvSpPr>
      <dsp:spPr>
        <a:xfrm rot="3600000">
          <a:off x="3338989" y="1603083"/>
          <a:ext cx="950800" cy="31959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434868" y="1667002"/>
        <a:ext cx="759043" cy="191757"/>
      </dsp:txXfrm>
    </dsp:sp>
    <dsp:sp modelId="{E001FCD5-F192-4F1A-8D1C-5A8D02D0B483}">
      <dsp:nvSpPr>
        <dsp:cNvPr id="0" name=""/>
        <dsp:cNvSpPr/>
      </dsp:nvSpPr>
      <dsp:spPr>
        <a:xfrm>
          <a:off x="3654950" y="2611745"/>
          <a:ext cx="1826257" cy="91312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Area of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Land</a:t>
          </a:r>
          <a:endParaRPr lang="en-US" sz="1800" kern="1200" dirty="0"/>
        </a:p>
      </dsp:txBody>
      <dsp:txXfrm>
        <a:off x="3681695" y="2638490"/>
        <a:ext cx="1772767" cy="859638"/>
      </dsp:txXfrm>
    </dsp:sp>
    <dsp:sp modelId="{D8934E85-CB95-4F2A-9BBF-66E210845D93}">
      <dsp:nvSpPr>
        <dsp:cNvPr id="0" name=""/>
        <dsp:cNvSpPr/>
      </dsp:nvSpPr>
      <dsp:spPr>
        <a:xfrm rot="10800000">
          <a:off x="2585299" y="2908511"/>
          <a:ext cx="950800" cy="31959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681177" y="2972430"/>
        <a:ext cx="759043" cy="191757"/>
      </dsp:txXfrm>
    </dsp:sp>
    <dsp:sp modelId="{C9FCE1EF-5162-4589-81E0-EF6B4003E663}">
      <dsp:nvSpPr>
        <dsp:cNvPr id="0" name=""/>
        <dsp:cNvSpPr/>
      </dsp:nvSpPr>
      <dsp:spPr>
        <a:xfrm>
          <a:off x="640192" y="2611745"/>
          <a:ext cx="1826257" cy="91312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Additional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Features</a:t>
          </a:r>
          <a:endParaRPr lang="en-US" sz="1800" kern="1200" dirty="0"/>
        </a:p>
      </dsp:txBody>
      <dsp:txXfrm>
        <a:off x="666937" y="2638490"/>
        <a:ext cx="1772767" cy="859638"/>
      </dsp:txXfrm>
    </dsp:sp>
    <dsp:sp modelId="{71AD2793-DDE6-482D-B8A8-701C8F127C9A}">
      <dsp:nvSpPr>
        <dsp:cNvPr id="0" name=""/>
        <dsp:cNvSpPr/>
      </dsp:nvSpPr>
      <dsp:spPr>
        <a:xfrm rot="18000000">
          <a:off x="1831610" y="1603083"/>
          <a:ext cx="950800" cy="31959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927489" y="1667002"/>
        <a:ext cx="759043" cy="191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8711F-F446-42F6-90E4-925C79611B39}">
      <dsp:nvSpPr>
        <dsp:cNvPr id="0" name=""/>
        <dsp:cNvSpPr/>
      </dsp:nvSpPr>
      <dsp:spPr>
        <a:xfrm>
          <a:off x="2377106" y="0"/>
          <a:ext cx="4818062" cy="4818062"/>
        </a:xfrm>
        <a:prstGeom prst="triangl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920B31-1D04-40BD-8C75-41D5EEC8E768}">
      <dsp:nvSpPr>
        <dsp:cNvPr id="0" name=""/>
        <dsp:cNvSpPr/>
      </dsp:nvSpPr>
      <dsp:spPr>
        <a:xfrm>
          <a:off x="4801989" y="484394"/>
          <a:ext cx="3131740" cy="570262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Arduino UNO-700/-</a:t>
          </a:r>
        </a:p>
      </dsp:txBody>
      <dsp:txXfrm>
        <a:off x="4829827" y="512232"/>
        <a:ext cx="3076064" cy="514586"/>
      </dsp:txXfrm>
    </dsp:sp>
    <dsp:sp modelId="{76E4926E-AB41-4B1F-8F29-B21D419AAF6F}">
      <dsp:nvSpPr>
        <dsp:cNvPr id="0" name=""/>
        <dsp:cNvSpPr/>
      </dsp:nvSpPr>
      <dsp:spPr>
        <a:xfrm>
          <a:off x="4801989" y="1125939"/>
          <a:ext cx="3131740" cy="570262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6XMoisture sensor(Capacitive)-780/-</a:t>
          </a:r>
        </a:p>
      </dsp:txBody>
      <dsp:txXfrm>
        <a:off x="4829827" y="1153777"/>
        <a:ext cx="3076064" cy="514586"/>
      </dsp:txXfrm>
    </dsp:sp>
    <dsp:sp modelId="{458040C7-FA50-4E8A-A9AC-AB34F03685B6}">
      <dsp:nvSpPr>
        <dsp:cNvPr id="0" name=""/>
        <dsp:cNvSpPr/>
      </dsp:nvSpPr>
      <dsp:spPr>
        <a:xfrm>
          <a:off x="4801989" y="1767485"/>
          <a:ext cx="3131740" cy="570262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Relay(1 Channel,5v)-50/-</a:t>
          </a:r>
        </a:p>
      </dsp:txBody>
      <dsp:txXfrm>
        <a:off x="4829827" y="1795323"/>
        <a:ext cx="3076064" cy="514586"/>
      </dsp:txXfrm>
    </dsp:sp>
    <dsp:sp modelId="{1F31D3CF-9F29-428E-8177-F57E1805CF19}">
      <dsp:nvSpPr>
        <dsp:cNvPr id="0" name=""/>
        <dsp:cNvSpPr/>
      </dsp:nvSpPr>
      <dsp:spPr>
        <a:xfrm>
          <a:off x="4801989" y="2409030"/>
          <a:ext cx="3131740" cy="570262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Water Motor/pump-200/-</a:t>
          </a:r>
        </a:p>
      </dsp:txBody>
      <dsp:txXfrm>
        <a:off x="4829827" y="2436868"/>
        <a:ext cx="3076064" cy="514586"/>
      </dsp:txXfrm>
    </dsp:sp>
    <dsp:sp modelId="{DDFE5479-6595-4376-87C5-BB35AF517FE3}">
      <dsp:nvSpPr>
        <dsp:cNvPr id="0" name=""/>
        <dsp:cNvSpPr/>
      </dsp:nvSpPr>
      <dsp:spPr>
        <a:xfrm>
          <a:off x="4801989" y="3050576"/>
          <a:ext cx="3131740" cy="570262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GSM GPRS Module-850/-</a:t>
          </a:r>
        </a:p>
      </dsp:txBody>
      <dsp:txXfrm>
        <a:off x="4829827" y="3078414"/>
        <a:ext cx="3076064" cy="514586"/>
      </dsp:txXfrm>
    </dsp:sp>
    <dsp:sp modelId="{355ED9E1-49CE-4CA8-80E5-FE8E3268954C}">
      <dsp:nvSpPr>
        <dsp:cNvPr id="0" name=""/>
        <dsp:cNvSpPr/>
      </dsp:nvSpPr>
      <dsp:spPr>
        <a:xfrm>
          <a:off x="4801989" y="3692122"/>
          <a:ext cx="3131740" cy="570262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Temperature Sensor-200/-</a:t>
          </a:r>
        </a:p>
      </dsp:txBody>
      <dsp:txXfrm>
        <a:off x="4829827" y="3719960"/>
        <a:ext cx="3076064" cy="514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gi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gif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5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hdphoto" Target="../media/hdphoto7.wdp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2.wdp"/><Relationship Id="rId1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microsoft.com/office/2007/relationships/hdphoto" Target="../media/hdphoto9.wdp"/><Relationship Id="rId12" Type="http://schemas.openxmlformats.org/officeDocument/2006/relationships/image" Target="../media/image22.png"/><Relationship Id="rId17" Type="http://schemas.microsoft.com/office/2007/relationships/hdphoto" Target="../media/hdphoto14.wdp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microsoft.com/office/2007/relationships/hdphoto" Target="../media/hdphoto15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microsoft.com/office/2007/relationships/hdphoto" Target="../media/hdphoto11.wdp"/><Relationship Id="rId5" Type="http://schemas.openxmlformats.org/officeDocument/2006/relationships/image" Target="../media/image18.jpg"/><Relationship Id="rId15" Type="http://schemas.microsoft.com/office/2007/relationships/hdphoto" Target="../media/hdphoto13.wdp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microsoft.com/office/2007/relationships/hdphoto" Target="../media/hdphoto8.wdp"/><Relationship Id="rId9" Type="http://schemas.microsoft.com/office/2007/relationships/hdphoto" Target="../media/hdphoto10.wdp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5446" y="3368465"/>
            <a:ext cx="7246554" cy="2430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“AUTOMATED PLANT/CROP WATERING USING SENSORS AND WEATHER </a:t>
            </a:r>
            <a:br>
              <a:rPr lang="en-IN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FORECAST DATA ”</a:t>
            </a:r>
            <a:endParaRPr lang="en-US" sz="28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1043" r="11043"/>
          <a:stretch/>
        </p:blipFill>
        <p:spPr>
          <a:xfrm>
            <a:off x="7901259" y="2727729"/>
            <a:ext cx="4290740" cy="4130271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636" r="18636"/>
          <a:stretch/>
        </p:blipFill>
        <p:spPr>
          <a:xfrm>
            <a:off x="6261609" y="0"/>
            <a:ext cx="3519311" cy="300790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65" y="2344969"/>
            <a:ext cx="5120640" cy="1325880"/>
          </a:xfrm>
        </p:spPr>
        <p:txBody>
          <a:bodyPr/>
          <a:lstStyle/>
          <a:p>
            <a:r>
              <a:rPr lang="en-US" dirty="0"/>
              <a:t>Arduino IoT 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8" y="3834063"/>
            <a:ext cx="5093208" cy="4352544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The data analysis page can be accessed through our cloud webpage.</a:t>
            </a: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37" y="0"/>
            <a:ext cx="580952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Expenses for a small home garden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8200" y="63182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References-Amazon.in, Electronicscomp.in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6777B9-876F-4CCE-A74E-BE0F256148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454322"/>
              </p:ext>
            </p:extLst>
          </p:nvPr>
        </p:nvGraphicFramePr>
        <p:xfrm>
          <a:off x="-1429543" y="1500188"/>
          <a:ext cx="10326688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DDBF9C-6915-4C8E-8B0A-131E11BF4D1B}"/>
              </a:ext>
            </a:extLst>
          </p:cNvPr>
          <p:cNvSpPr txBox="1"/>
          <p:nvPr/>
        </p:nvSpPr>
        <p:spPr>
          <a:xfrm>
            <a:off x="7785100" y="2590800"/>
            <a:ext cx="369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Major expenses-2780/-</a:t>
            </a:r>
          </a:p>
          <a:p>
            <a:r>
              <a:rPr lang="en-US" dirty="0"/>
              <a:t>(Assuming manual sprinklers or drip irrigation system is implemented)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FA56E-EBAE-45D1-BB95-0681C9A67E31}"/>
              </a:ext>
            </a:extLst>
          </p:cNvPr>
          <p:cNvSpPr txBox="1"/>
          <p:nvPr/>
        </p:nvSpPr>
        <p:spPr>
          <a:xfrm>
            <a:off x="7785100" y="4356100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2800&lt;Automation Cost&lt;4000</a:t>
            </a: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4" grpId="0">
        <p:bldAsOne/>
      </p:bldGraphic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7C8D-9B09-4960-8C9C-FE508908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930" y="1394460"/>
            <a:ext cx="3376401" cy="4069080"/>
          </a:xfrm>
        </p:spPr>
        <p:txBody>
          <a:bodyPr/>
          <a:lstStyle/>
          <a:p>
            <a:r>
              <a:rPr lang="en-IN" dirty="0"/>
              <a:t>Government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0929C-AB76-4B49-B513-24BD2CF99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Pradhan Mantri Krishi </a:t>
            </a:r>
            <a:r>
              <a:rPr lang="en-US" sz="1800" dirty="0" err="1"/>
              <a:t>Sinchayee</a:t>
            </a:r>
            <a:r>
              <a:rPr lang="en-US" sz="1800" dirty="0"/>
              <a:t> Yojana (PMKSY) has been launched with the</a:t>
            </a:r>
          </a:p>
          <a:p>
            <a:pPr algn="ctr"/>
            <a:r>
              <a:rPr lang="en-US" sz="1800" dirty="0"/>
              <a:t>motto of providing “Har Khet Ko Paani” and end-to-end solutions in irrigation</a:t>
            </a:r>
          </a:p>
          <a:p>
            <a:pPr algn="ctr"/>
            <a:r>
              <a:rPr lang="en-US" sz="1800" dirty="0"/>
              <a:t>supply chain, viz. water sources, distribution network and farm level</a:t>
            </a:r>
          </a:p>
          <a:p>
            <a:pPr algn="ctr"/>
            <a:r>
              <a:rPr lang="en-US" sz="1800" dirty="0"/>
              <a:t>applications.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44233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491ED9-C6E0-4A44-8B6C-999CF193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1062990"/>
            <a:ext cx="630936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5D04997-6546-446F-9112-4BCED724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92" y="2457779"/>
            <a:ext cx="2337502" cy="3887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12933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The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Problem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7695102-AF87-48FB-9CF7-12F1F9D5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507" y="4282991"/>
            <a:ext cx="1709293" cy="19302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F80654A-8C98-43FC-A4F3-86344FC3A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0" y="3429000"/>
            <a:ext cx="2105459" cy="280352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79DC855-3780-43DE-AF31-3000E876402E}"/>
              </a:ext>
            </a:extLst>
          </p:cNvPr>
          <p:cNvGrpSpPr/>
          <p:nvPr/>
        </p:nvGrpSpPr>
        <p:grpSpPr>
          <a:xfrm>
            <a:off x="5925452" y="908647"/>
            <a:ext cx="3510648" cy="1941319"/>
            <a:chOff x="5925452" y="908647"/>
            <a:chExt cx="3510648" cy="194131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396DD3D-8D65-47D5-84EB-993FA29F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81" b="90419" l="9934" r="89735">
                          <a14:foregroundMark x1="30464" y1="76048" x2="30464" y2="76048"/>
                          <a14:foregroundMark x1="26490" y1="82635" x2="26490" y2="82635"/>
                          <a14:foregroundMark x1="23179" y1="90419" x2="23179" y2="90419"/>
                          <a14:backgroundMark x1="47351" y1="49102" x2="47351" y2="491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25452" y="908647"/>
              <a:ext cx="3510648" cy="194131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E750BEE-A7C7-4899-9CB2-3FB913767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8056" l="10000" r="90000">
                          <a14:foregroundMark x1="27187" y1="23889" x2="31406" y2="32778"/>
                          <a14:foregroundMark x1="22188" y1="40278" x2="30000" y2="45833"/>
                          <a14:foregroundMark x1="22188" y1="59722" x2="29063" y2="53333"/>
                          <a14:foregroundMark x1="27656" y1="73611" x2="31875" y2="66389"/>
                          <a14:foregroundMark x1="32813" y1="85833" x2="38281" y2="78611"/>
                          <a14:foregroundMark x1="39688" y1="90000" x2="40938" y2="80278"/>
                          <a14:foregroundMark x1="48750" y1="98056" x2="48750" y2="86667"/>
                          <a14:foregroundMark x1="60781" y1="97222" x2="57500" y2="85833"/>
                          <a14:foregroundMark x1="69844" y1="89167" x2="71719" y2="43611"/>
                          <a14:foregroundMark x1="71719" y1="43611" x2="55625" y2="14444"/>
                          <a14:foregroundMark x1="55625" y1="14444" x2="35938" y2="10000"/>
                          <a14:foregroundMark x1="35938" y1="10000" x2="33281" y2="108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06488" y="1251416"/>
              <a:ext cx="1178106" cy="66268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75DFE14-AF1C-44F9-A392-4B0060CA5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23" b="95771" l="10000" r="90000">
                          <a14:foregroundMark x1="33523" y1="84311" x2="30000" y2="88540"/>
                          <a14:foregroundMark x1="46023" y1="72715" x2="42159" y2="82265"/>
                          <a14:foregroundMark x1="38636" y1="89222" x2="38750" y2="90177"/>
                          <a14:foregroundMark x1="37500" y1="91542" x2="36705" y2="95771"/>
                          <a14:foregroundMark x1="50455" y1="84857" x2="47727" y2="92906"/>
                          <a14:foregroundMark x1="49886" y1="84311" x2="47500" y2="948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2964" y="1399032"/>
              <a:ext cx="889936" cy="74127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853E8E2-EFCD-4E0E-AADD-EFADE1024B27}"/>
              </a:ext>
            </a:extLst>
          </p:cNvPr>
          <p:cNvSpPr txBox="1"/>
          <p:nvPr/>
        </p:nvSpPr>
        <p:spPr>
          <a:xfrm>
            <a:off x="1170432" y="3098800"/>
            <a:ext cx="3236976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conventional irrigation system is manually operated and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it is based on real-time weather and soil conditions observed manually.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6F67C9-53D6-43AB-90BD-0A2DA61CA2EF}"/>
              </a:ext>
            </a:extLst>
          </p:cNvPr>
          <p:cNvSpPr txBox="1"/>
          <p:nvPr/>
        </p:nvSpPr>
        <p:spPr>
          <a:xfrm>
            <a:off x="1030732" y="4881562"/>
            <a:ext cx="24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38E8F7-0EA0-473E-A0AB-FE77D25B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1206500"/>
            <a:ext cx="3143250" cy="17478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000" dirty="0"/>
              <a:t>Water </a:t>
            </a:r>
            <a:br>
              <a:rPr lang="en-US" sz="4000" dirty="0"/>
            </a:br>
            <a:r>
              <a:rPr lang="en-US" sz="4000" dirty="0">
                <a:effectLst/>
              </a:rPr>
              <a:t>Scarcity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B5883-3E54-427D-9B30-6F25C22D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1003301"/>
            <a:ext cx="6731000" cy="492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129A84-8F4B-4018-B9A1-59D0276304C2}"/>
              </a:ext>
            </a:extLst>
          </p:cNvPr>
          <p:cNvSpPr txBox="1"/>
          <p:nvPr/>
        </p:nvSpPr>
        <p:spPr>
          <a:xfrm>
            <a:off x="920750" y="93663"/>
            <a:ext cx="37465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BB271-A0B1-4E32-87B7-E735B873EAD9}"/>
              </a:ext>
            </a:extLst>
          </p:cNvPr>
          <p:cNvSpPr txBox="1"/>
          <p:nvPr/>
        </p:nvSpPr>
        <p:spPr>
          <a:xfrm>
            <a:off x="1298576" y="3026500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/>
              </a:rPr>
              <a:t>Today the greatest problems faced by the world is water scarcity and agriculture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effectLst/>
              </a:rPr>
              <a:t>being a demanding occupation consumes plenty of water.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97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22186" r="22186"/>
          <a:stretch/>
        </p:blipFill>
        <p:spPr>
          <a:xfrm>
            <a:off x="7223760" y="1188720"/>
            <a:ext cx="2193607" cy="2190750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8610599" y="2503483"/>
            <a:ext cx="3162301" cy="31623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04" y="1916743"/>
            <a:ext cx="5806440" cy="1325880"/>
          </a:xfrm>
        </p:spPr>
        <p:txBody>
          <a:bodyPr/>
          <a:lstStyle/>
          <a:p>
            <a:pPr algn="ctr"/>
            <a:r>
              <a:rPr lang="en-US" dirty="0"/>
              <a:t>Aim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04" y="3500218"/>
            <a:ext cx="5806440" cy="435254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dirty="0">
                <a:effectLst/>
              </a:rPr>
              <a:t>The motive of our model is to provide a system</a:t>
            </a:r>
            <a:br>
              <a:rPr lang="en-US" sz="1800" dirty="0"/>
            </a:br>
            <a:r>
              <a:rPr lang="en-US" sz="1800" dirty="0">
                <a:effectLst/>
              </a:rPr>
              <a:t>which saves money, time and effort of the farmers &amp; </a:t>
            </a:r>
            <a:r>
              <a:rPr lang="en-US" sz="1800" dirty="0"/>
              <a:t>gardeners</a:t>
            </a:r>
            <a:r>
              <a:rPr lang="en-US" sz="1800" dirty="0">
                <a:effectLst/>
              </a:rPr>
              <a:t>.</a:t>
            </a:r>
          </a:p>
          <a:p>
            <a:pPr algn="ctr">
              <a:lnSpc>
                <a:spcPct val="100000"/>
              </a:lnSpc>
            </a:pPr>
            <a:r>
              <a:rPr lang="en-US" sz="1800" dirty="0"/>
              <a:t>In normal irrigation it requires manpower as a thorough supervision is required for the crop. </a:t>
            </a: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3E7FD0-405B-490B-9F62-055AFF08CA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41" b="90000" l="10000" r="91250">
                        <a14:foregroundMark x1="35625" y1="8796" x2="53906" y2="8333"/>
                        <a14:foregroundMark x1="53906" y1="8333" x2="83958" y2="9907"/>
                        <a14:foregroundMark x1="90833" y1="41574" x2="91250" y2="53426"/>
                      </a14:backgroundRemoval>
                    </a14:imgEffect>
                  </a14:imgLayer>
                </a14:imgProps>
              </a:ext>
            </a:extLst>
          </a:blip>
          <a:srcRect l="14381" r="14381"/>
          <a:stretch>
            <a:fillRect/>
          </a:stretch>
        </p:blipFill>
        <p:spPr>
          <a:xfrm>
            <a:off x="4772025" y="1449731"/>
            <a:ext cx="7419975" cy="576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1A04E2-EB1B-4858-9826-0FA71B75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7" y="1625599"/>
            <a:ext cx="3932237" cy="16002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Our </a:t>
            </a:r>
            <a:br>
              <a:rPr lang="en-US" sz="4400" dirty="0"/>
            </a:br>
            <a:r>
              <a:rPr lang="en-US" sz="4400" dirty="0"/>
              <a:t>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0E32C-3291-4AB2-8DCF-2FF5139DA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1188" y="3632201"/>
            <a:ext cx="3932237" cy="3811588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A smart irrigation system based on various sensor and operated by the moisture content data of the soil and the rain prediction from weather API using different microcontrollers.</a:t>
            </a:r>
          </a:p>
        </p:txBody>
      </p:sp>
    </p:spTree>
    <p:extLst>
      <p:ext uri="{BB962C8B-B14F-4D97-AF65-F5344CB8AC3E}">
        <p14:creationId xmlns:p14="http://schemas.microsoft.com/office/powerpoint/2010/main" val="37253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C197797-BFFC-4203-B36D-4C5D7975C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115223"/>
              </p:ext>
            </p:extLst>
          </p:nvPr>
        </p:nvGraphicFramePr>
        <p:xfrm>
          <a:off x="199885" y="2395266"/>
          <a:ext cx="6121400" cy="35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C1FC97B-AA3D-4C23-AC5C-D5BC7F802015}"/>
              </a:ext>
            </a:extLst>
          </p:cNvPr>
          <p:cNvSpPr txBox="1"/>
          <p:nvPr/>
        </p:nvSpPr>
        <p:spPr>
          <a:xfrm>
            <a:off x="355600" y="474215"/>
            <a:ext cx="574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Selection of some Components depends on…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493EC8-A732-4667-88BB-7827CBC35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32" b="99871" l="122" r="98780">
                        <a14:foregroundMark x1="8780" y1="56533" x2="976" y2="57439"/>
                        <a14:foregroundMark x1="976" y1="57439" x2="8171" y2="54981"/>
                        <a14:foregroundMark x1="8171" y1="54981" x2="610" y2="56274"/>
                        <a14:foregroundMark x1="610" y1="56274" x2="610" y2="56274"/>
                        <a14:foregroundMark x1="90000" y1="49418" x2="96220" y2="54463"/>
                        <a14:foregroundMark x1="96220" y1="54463" x2="99390" y2="59508"/>
                        <a14:foregroundMark x1="12683" y1="82277" x2="12683" y2="90427"/>
                        <a14:foregroundMark x1="12683" y1="90427" x2="33537" y2="85382"/>
                        <a14:foregroundMark x1="33537" y1="85382" x2="48171" y2="93273"/>
                        <a14:foregroundMark x1="48171" y1="93273" x2="88415" y2="83312"/>
                        <a14:foregroundMark x1="7195" y1="78525" x2="7439" y2="88098"/>
                        <a14:foregroundMark x1="6707" y1="82406" x2="122" y2="84994"/>
                        <a14:foregroundMark x1="122" y1="84994" x2="1341" y2="96507"/>
                        <a14:foregroundMark x1="1341" y1="96507" x2="27439" y2="99483"/>
                        <a14:foregroundMark x1="27439" y1="99483" x2="72439" y2="93402"/>
                        <a14:foregroundMark x1="72439" y1="93402" x2="81463" y2="88745"/>
                        <a14:foregroundMark x1="81463" y1="88745" x2="88659" y2="93920"/>
                        <a14:foregroundMark x1="88659" y1="93920" x2="78780" y2="84994"/>
                        <a14:foregroundMark x1="79878" y1="77620" x2="66220" y2="79819"/>
                        <a14:foregroundMark x1="66220" y1="79819" x2="90488" y2="73351"/>
                        <a14:foregroundMark x1="76220" y1="69858" x2="55000" y2="82794"/>
                        <a14:foregroundMark x1="55000" y1="82794" x2="54878" y2="82924"/>
                        <a14:foregroundMark x1="95244" y1="70505" x2="97317" y2="91462"/>
                        <a14:foregroundMark x1="97439" y1="96248" x2="23780" y2="97413"/>
                        <a14:foregroundMark x1="20976" y1="65201" x2="35488" y2="70505"/>
                        <a14:foregroundMark x1="122" y1="99612" x2="6829" y2="99612"/>
                        <a14:foregroundMark x1="41220" y1="99483" x2="97683" y2="998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1288" y="1688145"/>
            <a:ext cx="2672290" cy="25191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370719-F64C-4F80-B9CA-4ED55F0E1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6461" y="3595578"/>
            <a:ext cx="2698646" cy="17990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EBAB45-9CEC-44AB-94C5-38C56CA44F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500" b="95000" l="252" r="98741">
                        <a14:foregroundMark x1="74307" y1="8929" x2="87657" y2="9643"/>
                        <a14:foregroundMark x1="87657" y1="9643" x2="94207" y2="22857"/>
                        <a14:foregroundMark x1="94207" y1="22857" x2="94962" y2="29286"/>
                        <a14:foregroundMark x1="75819" y1="4643" x2="82116" y2="3214"/>
                        <a14:foregroundMark x1="98237" y1="30714" x2="97481" y2="49286"/>
                        <a14:foregroundMark x1="97481" y1="49286" x2="96725" y2="50357"/>
                        <a14:foregroundMark x1="98489" y1="27143" x2="99748" y2="36786"/>
                        <a14:foregroundMark x1="1259" y1="66786" x2="62469" y2="32500"/>
                        <a14:foregroundMark x1="62469" y1="32500" x2="45088" y2="31786"/>
                        <a14:foregroundMark x1="45088" y1="31786" x2="1763" y2="51071"/>
                        <a14:foregroundMark x1="1763" y1="51071" x2="2771" y2="65000"/>
                        <a14:foregroundMark x1="2771" y1="65000" x2="3526" y2="67143"/>
                        <a14:foregroundMark x1="61461" y1="29286" x2="61209" y2="29286"/>
                        <a14:foregroundMark x1="54660" y1="31429" x2="68514" y2="22143"/>
                        <a14:foregroundMark x1="54660" y1="31429" x2="68766" y2="22500"/>
                        <a14:foregroundMark x1="10076" y1="92500" x2="72544" y2="59286"/>
                        <a14:foregroundMark x1="72544" y1="59286" x2="76826" y2="52500"/>
                        <a14:foregroundMark x1="12846" y1="87143" x2="76322" y2="51071"/>
                        <a14:foregroundMark x1="9068" y1="89286" x2="75315" y2="50357"/>
                        <a14:foregroundMark x1="9572" y1="89643" x2="69773" y2="53929"/>
                        <a14:foregroundMark x1="69773" y1="53929" x2="72796" y2="50000"/>
                        <a14:foregroundMark x1="8312" y1="87143" x2="11083" y2="93929"/>
                        <a14:foregroundMark x1="5793" y1="86429" x2="10831" y2="95357"/>
                        <a14:foregroundMark x1="252" y1="65000" x2="1008" y2="70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56045">
            <a:off x="7849366" y="5325633"/>
            <a:ext cx="1688372" cy="1190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A24EF1-35C0-4ED8-BB40-5F93E1FF4D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7385" y="4207266"/>
            <a:ext cx="2398796" cy="17990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ED82FE-5919-49E1-BC87-8B8A919793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4419" y="573071"/>
            <a:ext cx="3368759" cy="188069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716622-631F-4911-9100-39ED0C7D8383}"/>
              </a:ext>
            </a:extLst>
          </p:cNvPr>
          <p:cNvSpPr/>
          <p:nvPr/>
        </p:nvSpPr>
        <p:spPr>
          <a:xfrm>
            <a:off x="10134600" y="1422400"/>
            <a:ext cx="1066800" cy="10313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13" y="276225"/>
            <a:ext cx="9829800" cy="133667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Major components required by our model which will be relevant for most of the conditions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E03FD29-2ABD-4741-B4AC-4F72BFB14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857835"/>
              </p:ext>
            </p:extLst>
          </p:nvPr>
        </p:nvGraphicFramePr>
        <p:xfrm>
          <a:off x="2235200" y="2193925"/>
          <a:ext cx="7212489" cy="40894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479800">
                  <a:extLst>
                    <a:ext uri="{9D8B030D-6E8A-4147-A177-3AD203B41FA5}">
                      <a16:colId xmlns:a16="http://schemas.microsoft.com/office/drawing/2014/main" val="1477709579"/>
                    </a:ext>
                  </a:extLst>
                </a:gridCol>
                <a:gridCol w="2229276">
                  <a:extLst>
                    <a:ext uri="{9D8B030D-6E8A-4147-A177-3AD203B41FA5}">
                      <a16:colId xmlns:a16="http://schemas.microsoft.com/office/drawing/2014/main" val="3545702570"/>
                    </a:ext>
                  </a:extLst>
                </a:gridCol>
                <a:gridCol w="1503413">
                  <a:extLst>
                    <a:ext uri="{9D8B030D-6E8A-4147-A177-3AD203B41FA5}">
                      <a16:colId xmlns:a16="http://schemas.microsoft.com/office/drawing/2014/main" val="3871754480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Specs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484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Microcontroller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ESP-32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9609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Moisture sensor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capacitive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4777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Relay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45278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Water Motor/pump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47913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GSM GPRS Module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29161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dirty="0"/>
                        <a:t>Temperature, Humidity sensor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DHT22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61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36BBA-B153-4994-89BF-ACCB2408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4254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solidFill>
                  <a:schemeClr val="tx1"/>
                </a:solidFill>
              </a:rPr>
              <a:t>How it will work?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9C0650-CA13-4C75-83B7-792C2128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47" y="5638800"/>
            <a:ext cx="1213474" cy="9121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4CA242-C764-4722-AF6D-190D9C652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5103" y="5356609"/>
            <a:ext cx="1808026" cy="18080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368FD13-0C3F-43ED-95A7-EBDF23EF2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016" y="5427358"/>
            <a:ext cx="1865376" cy="1335024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727C5DD-D7C6-4029-9CB2-1C0A3C1B79BB}"/>
              </a:ext>
            </a:extLst>
          </p:cNvPr>
          <p:cNvGrpSpPr/>
          <p:nvPr/>
        </p:nvGrpSpPr>
        <p:grpSpPr>
          <a:xfrm>
            <a:off x="907560" y="608012"/>
            <a:ext cx="11284440" cy="5656336"/>
            <a:chOff x="907560" y="608012"/>
            <a:chExt cx="11284440" cy="56563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0B44D6-BB18-4E87-95B4-9FB1AEE61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9740" y1="61073" x2="39740" y2="61073"/>
                          <a14:foregroundMark x1="50519" y1="62630" x2="50519" y2="62630"/>
                          <a14:foregroundMark x1="59351" y1="60554" x2="59351" y2="60554"/>
                          <a14:foregroundMark x1="65584" y1="18166" x2="65584" y2="18166"/>
                          <a14:foregroundMark x1="61039" y1="25260" x2="61039" y2="25260"/>
                          <a14:foregroundMark x1="71429" y1="16782" x2="71429" y2="16782"/>
                          <a14:foregroundMark x1="77922" y1="17647" x2="77922" y2="17647"/>
                          <a14:foregroundMark x1="81818" y1="23875" x2="81818" y2="23875"/>
                          <a14:foregroundMark x1="83896" y1="32007" x2="83896" y2="32007"/>
                          <a14:foregroundMark x1="82208" y1="40311" x2="82208" y2="40311"/>
                          <a14:foregroundMark x1="77532" y1="45329" x2="77532" y2="453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6880" y="608012"/>
              <a:ext cx="3478318" cy="261099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D04258-D50B-4FD8-A008-B2BD62BC8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8556" r="91111">
                          <a14:foregroundMark x1="8556" y1="39667" x2="8556" y2="39667"/>
                          <a14:foregroundMark x1="30000" y1="41333" x2="30000" y2="41333"/>
                          <a14:foregroundMark x1="70556" y1="42444" x2="70556" y2="42444"/>
                          <a14:foregroundMark x1="91111" y1="39778" x2="91111" y2="39778"/>
                          <a14:foregroundMark x1="88333" y1="70778" x2="88333" y2="70778"/>
                          <a14:foregroundMark x1="76889" y1="70333" x2="76889" y2="70333"/>
                          <a14:foregroundMark x1="62222" y1="69222" x2="62222" y2="69222"/>
                          <a14:foregroundMark x1="52778" y1="69667" x2="52778" y2="69667"/>
                          <a14:foregroundMark x1="40778" y1="69444" x2="40778" y2="69444"/>
                          <a14:foregroundMark x1="28333" y1="68556" x2="28333" y2="68556"/>
                          <a14:foregroundMark x1="14222" y1="68667" x2="14222" y2="68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12982" y="2634478"/>
              <a:ext cx="646113" cy="6461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29F6CA-BC36-48C4-83E5-6302A5DA0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22559" y1="64663" x2="22559" y2="64663"/>
                          <a14:backgroundMark x1="22559" y1="61202" x2="22559" y2="61202"/>
                          <a14:backgroundMark x1="67188" y1="89071" x2="67188" y2="89071"/>
                          <a14:backgroundMark x1="69727" y1="84517" x2="68750" y2="9253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46666" y="3988285"/>
              <a:ext cx="4245334" cy="22760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95ABDB9-E201-42A0-8CCA-12B9A999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348" b="93676" l="6533" r="93970">
                          <a14:foregroundMark x1="24121" y1="9091" x2="72362" y2="9486"/>
                          <a14:foregroundMark x1="20603" y1="9486" x2="19413" y2="39054"/>
                          <a14:foregroundMark x1="19728" y1="73869" x2="32161" y2="88538"/>
                          <a14:foregroundMark x1="32161" y1="88538" x2="61307" y2="88142"/>
                          <a14:foregroundMark x1="61307" y1="88142" x2="75879" y2="88538"/>
                          <a14:foregroundMark x1="79899" y1="87352" x2="75377" y2="9486"/>
                          <a14:foregroundMark x1="75377" y1="9486" x2="45226" y2="4348"/>
                          <a14:foregroundMark x1="12060" y1="89328" x2="12060" y2="89328"/>
                          <a14:foregroundMark x1="14070" y1="87352" x2="40704" y2="95257"/>
                          <a14:foregroundMark x1="40704" y1="95257" x2="69347" y2="94466"/>
                          <a14:foregroundMark x1="69347" y1="94466" x2="84422" y2="88142"/>
                          <a14:foregroundMark x1="94472" y1="89723" x2="94472" y2="89723"/>
                          <a14:foregroundMark x1="6533" y1="89328" x2="6533" y2="89328"/>
                          <a14:backgroundMark x1="16583" y1="39130" x2="18090" y2="739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01133" y="3931386"/>
              <a:ext cx="1318591" cy="16764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BE16E5E-A661-4D8F-A796-87E945B3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2827" y="2409604"/>
              <a:ext cx="5134690" cy="385101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9FC3948-291E-44ED-97D7-B1F68EC9F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8667" r="92833">
                          <a14:foregroundMark x1="57167" y1="53167" x2="57167" y2="53167"/>
                          <a14:foregroundMark x1="57333" y1="51500" x2="59000" y2="62167"/>
                          <a14:foregroundMark x1="59000" y1="62167" x2="59833" y2="56000"/>
                          <a14:foregroundMark x1="59833" y1="47500" x2="61500" y2="61333"/>
                          <a14:foregroundMark x1="55500" y1="44167" x2="55500" y2="61833"/>
                          <a14:foregroundMark x1="52000" y1="41167" x2="54833" y2="62667"/>
                          <a14:foregroundMark x1="54500" y1="50500" x2="52833" y2="60833"/>
                          <a14:foregroundMark x1="52833" y1="60833" x2="51500" y2="62667"/>
                          <a14:foregroundMark x1="48000" y1="50167" x2="49167" y2="56500"/>
                          <a14:foregroundMark x1="50833" y1="46833" x2="64000" y2="48333"/>
                          <a14:foregroundMark x1="64000" y1="48333" x2="67500" y2="57167"/>
                          <a14:foregroundMark x1="8833" y1="26833" x2="12167" y2="43333"/>
                          <a14:foregroundMark x1="53833" y1="47333" x2="53000" y2="56333"/>
                          <a14:foregroundMark x1="53000" y1="56333" x2="57333" y2="46167"/>
                          <a14:foregroundMark x1="57333" y1="46167" x2="66000" y2="46667"/>
                          <a14:foregroundMark x1="49833" y1="47167" x2="51833" y2="60833"/>
                          <a14:foregroundMark x1="91167" y1="32667" x2="92833" y2="65667"/>
                          <a14:foregroundMark x1="92833" y1="65667" x2="91500" y2="72500"/>
                          <a14:backgroundMark x1="35833" y1="78000" x2="61833" y2="78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8952" y="3429000"/>
              <a:ext cx="1545269" cy="154526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444915-EAE2-4116-8491-6F62533AD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7560" y="1055655"/>
              <a:ext cx="1656661" cy="165666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095FE-229C-4B10-9AF7-5D7622209FC0}"/>
                </a:ext>
              </a:extLst>
            </p:cNvPr>
            <p:cNvSpPr txBox="1"/>
            <p:nvPr/>
          </p:nvSpPr>
          <p:spPr>
            <a:xfrm>
              <a:off x="1037979" y="2579803"/>
              <a:ext cx="1395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API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2E427C8-F31A-45B9-B095-51E7E8B95D49}"/>
                </a:ext>
              </a:extLst>
            </p:cNvPr>
            <p:cNvCxnSpPr>
              <a:stCxn id="44" idx="2"/>
            </p:cNvCxnSpPr>
            <p:nvPr/>
          </p:nvCxnSpPr>
          <p:spPr>
            <a:xfrm flipH="1">
              <a:off x="1735889" y="2949135"/>
              <a:ext cx="1" cy="873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A11A33F-A76F-4C52-8F2B-E29D20832EC1}"/>
                </a:ext>
              </a:extLst>
            </p:cNvPr>
            <p:cNvCxnSpPr/>
            <p:nvPr/>
          </p:nvCxnSpPr>
          <p:spPr>
            <a:xfrm>
              <a:off x="2600637" y="4335113"/>
              <a:ext cx="12982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47FEAD2-3625-4926-85AC-F911243CF316}"/>
                </a:ext>
              </a:extLst>
            </p:cNvPr>
            <p:cNvCxnSpPr/>
            <p:nvPr/>
          </p:nvCxnSpPr>
          <p:spPr>
            <a:xfrm flipV="1">
              <a:off x="2600637" y="5126316"/>
              <a:ext cx="1437963" cy="968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67A1A0-62B2-40D6-8457-C97BB8AD1A2C}"/>
                </a:ext>
              </a:extLst>
            </p:cNvPr>
            <p:cNvCxnSpPr/>
            <p:nvPr/>
          </p:nvCxnSpPr>
          <p:spPr>
            <a:xfrm>
              <a:off x="5689600" y="5126316"/>
              <a:ext cx="0" cy="7029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A6E0A11-E4BB-4CE6-8D9C-E347753686BC}"/>
                </a:ext>
              </a:extLst>
            </p:cNvPr>
            <p:cNvCxnSpPr>
              <a:cxnSpLocks/>
            </p:cNvCxnSpPr>
            <p:nvPr/>
          </p:nvCxnSpPr>
          <p:spPr>
            <a:xfrm>
              <a:off x="6235700" y="6094870"/>
              <a:ext cx="1143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F8A069C-F19F-448E-89DA-71388AE2C238}"/>
                </a:ext>
              </a:extLst>
            </p:cNvPr>
            <p:cNvCxnSpPr/>
            <p:nvPr/>
          </p:nvCxnSpPr>
          <p:spPr>
            <a:xfrm flipV="1">
              <a:off x="6096000" y="2579803"/>
              <a:ext cx="1384300" cy="8491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94BBDD-9491-4B99-87C4-7FCBB6D8FF45}"/>
                </a:ext>
              </a:extLst>
            </p:cNvPr>
            <p:cNvCxnSpPr/>
            <p:nvPr/>
          </p:nvCxnSpPr>
          <p:spPr>
            <a:xfrm>
              <a:off x="9639300" y="2579803"/>
              <a:ext cx="1079500" cy="1242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DBC9CC5-5703-40FF-92BA-EDA6EF613202}"/>
                </a:ext>
              </a:extLst>
            </p:cNvPr>
            <p:cNvSpPr txBox="1"/>
            <p:nvPr/>
          </p:nvSpPr>
          <p:spPr>
            <a:xfrm>
              <a:off x="2452827" y="3313078"/>
              <a:ext cx="1363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Weather data collection</a:t>
              </a:r>
            </a:p>
            <a:p>
              <a:pPr algn="ctr"/>
              <a:r>
                <a:rPr lang="en-US" sz="1200" b="1" dirty="0"/>
                <a:t>I/P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833C4E-46E5-425C-97BA-EF118C07AF5A}"/>
                </a:ext>
              </a:extLst>
            </p:cNvPr>
            <p:cNvSpPr txBox="1"/>
            <p:nvPr/>
          </p:nvSpPr>
          <p:spPr>
            <a:xfrm>
              <a:off x="2432368" y="5009836"/>
              <a:ext cx="1039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Data from sensors</a:t>
              </a:r>
            </a:p>
            <a:p>
              <a:pPr algn="ctr"/>
              <a:r>
                <a:rPr lang="en-US" sz="1200" b="1" dirty="0"/>
                <a:t>I/P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F00F23C-8E85-4975-8CDE-82B561BEB0AF}"/>
                </a:ext>
              </a:extLst>
            </p:cNvPr>
            <p:cNvSpPr txBox="1"/>
            <p:nvPr/>
          </p:nvSpPr>
          <p:spPr>
            <a:xfrm>
              <a:off x="4730441" y="5154642"/>
              <a:ext cx="1101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Signal to </a:t>
              </a:r>
            </a:p>
            <a:p>
              <a:pPr algn="ctr"/>
              <a:r>
                <a:rPr lang="en-US" sz="1200" b="1" dirty="0"/>
                <a:t>relay</a:t>
              </a:r>
            </a:p>
            <a:p>
              <a:pPr algn="ctr"/>
              <a:r>
                <a:rPr lang="en-US" sz="1200" b="1" dirty="0"/>
                <a:t>O/P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B949849-BB45-45FF-9117-B7D53F448A36}"/>
                </a:ext>
              </a:extLst>
            </p:cNvPr>
            <p:cNvSpPr txBox="1"/>
            <p:nvPr/>
          </p:nvSpPr>
          <p:spPr>
            <a:xfrm>
              <a:off x="6245899" y="5716887"/>
              <a:ext cx="1101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ON/OFF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E40C0-CC3F-4186-88AD-0FFBE68E05D6}"/>
                </a:ext>
              </a:extLst>
            </p:cNvPr>
            <p:cNvSpPr txBox="1"/>
            <p:nvPr/>
          </p:nvSpPr>
          <p:spPr>
            <a:xfrm>
              <a:off x="5870029" y="2403645"/>
              <a:ext cx="1101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Data upload to</a:t>
              </a:r>
            </a:p>
            <a:p>
              <a:pPr algn="ctr"/>
              <a:r>
                <a:rPr lang="en-US" sz="1200" b="1" dirty="0"/>
                <a:t>cloud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FFCC6CE-475B-47EB-A170-9B4661C0330F}"/>
                </a:ext>
              </a:extLst>
            </p:cNvPr>
            <p:cNvSpPr txBox="1"/>
            <p:nvPr/>
          </p:nvSpPr>
          <p:spPr>
            <a:xfrm>
              <a:off x="10058467" y="2441303"/>
              <a:ext cx="1101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Data sync to</a:t>
              </a:r>
            </a:p>
            <a:p>
              <a:pPr algn="ctr"/>
              <a:r>
                <a:rPr lang="en-US" sz="1200" b="1" dirty="0"/>
                <a:t>connected </a:t>
              </a:r>
            </a:p>
            <a:p>
              <a:pPr algn="ctr"/>
              <a:r>
                <a:rPr lang="en-US" sz="1200" b="1" dirty="0"/>
                <a:t>devices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F98253A-252C-43B6-8B05-AA408B246C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6300" r="91100">
                        <a14:foregroundMark x1="30800" y1="40533" x2="33300" y2="40933"/>
                        <a14:foregroundMark x1="24200" y1="30800" x2="28600" y2="30800"/>
                        <a14:foregroundMark x1="28800" y1="56800" x2="33100" y2="56533"/>
                        <a14:foregroundMark x1="31900" y1="49067" x2="35400" y2="48933"/>
                        <a14:foregroundMark x1="25800" y1="66133" x2="45500" y2="62933"/>
                        <a14:foregroundMark x1="45500" y1="62933" x2="45700" y2="62933"/>
                        <a14:foregroundMark x1="21900" y1="38400" x2="20900" y2="54000"/>
                        <a14:foregroundMark x1="20900" y1="54000" x2="21100" y2="55067"/>
                        <a14:foregroundMark x1="20400" y1="39200" x2="7100" y2="39067"/>
                        <a14:foregroundMark x1="19400" y1="48000" x2="6300" y2="46267"/>
                        <a14:foregroundMark x1="18900" y1="55333" x2="7400" y2="55333"/>
                        <a14:foregroundMark x1="87800" y1="35600" x2="91100" y2="65067"/>
                        <a14:foregroundMark x1="7500" y1="48000" x2="6300" y2="4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4895" y="5749494"/>
            <a:ext cx="1550385" cy="1162789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AAF9877-12E3-4EA3-802E-165DF2696069}"/>
              </a:ext>
            </a:extLst>
          </p:cNvPr>
          <p:cNvCxnSpPr/>
          <p:nvPr/>
        </p:nvCxnSpPr>
        <p:spPr>
          <a:xfrm flipV="1">
            <a:off x="4014557" y="5257414"/>
            <a:ext cx="496680" cy="700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59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2FAD5F98-7A94-4F3D-AC46-6872230CF9CC}"/>
              </a:ext>
            </a:extLst>
          </p:cNvPr>
          <p:cNvGrpSpPr/>
          <p:nvPr/>
        </p:nvGrpSpPr>
        <p:grpSpPr>
          <a:xfrm>
            <a:off x="1595403" y="85424"/>
            <a:ext cx="10101566" cy="6623685"/>
            <a:chOff x="1595403" y="85424"/>
            <a:chExt cx="10101566" cy="662368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756E13-97B2-45BC-B4D1-70B945B1A778}"/>
                </a:ext>
              </a:extLst>
            </p:cNvPr>
            <p:cNvSpPr/>
            <p:nvPr/>
          </p:nvSpPr>
          <p:spPr>
            <a:xfrm>
              <a:off x="7030357" y="85424"/>
              <a:ext cx="1155700" cy="365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96F036-AD30-44DB-B8B1-C0B086EBCCA9}"/>
                </a:ext>
              </a:extLst>
            </p:cNvPr>
            <p:cNvSpPr/>
            <p:nvPr/>
          </p:nvSpPr>
          <p:spPr>
            <a:xfrm>
              <a:off x="6481009" y="673021"/>
              <a:ext cx="2254395" cy="3651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Get values from sensor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806DE9-80D0-44D9-B263-8066B36CBA7E}"/>
                </a:ext>
              </a:extLst>
            </p:cNvPr>
            <p:cNvSpPr/>
            <p:nvPr/>
          </p:nvSpPr>
          <p:spPr>
            <a:xfrm>
              <a:off x="4423680" y="4535308"/>
              <a:ext cx="1841500" cy="3651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Sprinkle water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0B0950-8420-4B21-A9AE-C1CA4BA3AAC5}"/>
                </a:ext>
              </a:extLst>
            </p:cNvPr>
            <p:cNvSpPr/>
            <p:nvPr/>
          </p:nvSpPr>
          <p:spPr>
            <a:xfrm>
              <a:off x="9791134" y="6112209"/>
              <a:ext cx="1409700" cy="596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C4AFD3-72F0-4FAD-9C23-90443052E2AB}"/>
                </a:ext>
              </a:extLst>
            </p:cNvPr>
            <p:cNvSpPr/>
            <p:nvPr/>
          </p:nvSpPr>
          <p:spPr>
            <a:xfrm rot="2774289">
              <a:off x="7170745" y="1555035"/>
              <a:ext cx="939210" cy="8869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BA1E5E-4A0F-49CB-A282-15A735340CB3}"/>
                </a:ext>
              </a:extLst>
            </p:cNvPr>
            <p:cNvSpPr txBox="1"/>
            <p:nvPr/>
          </p:nvSpPr>
          <p:spPr>
            <a:xfrm>
              <a:off x="7088804" y="1795547"/>
              <a:ext cx="1135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Moisture&lt;x</a:t>
              </a:r>
            </a:p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FEFA37-15EA-49A7-9D00-4387C7A33374}"/>
                </a:ext>
              </a:extLst>
            </p:cNvPr>
            <p:cNvSpPr/>
            <p:nvPr/>
          </p:nvSpPr>
          <p:spPr>
            <a:xfrm rot="2774289">
              <a:off x="7191100" y="2991244"/>
              <a:ext cx="939210" cy="8869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211DC7-96A1-45F5-9E10-EBCD7EE67993}"/>
                </a:ext>
              </a:extLst>
            </p:cNvPr>
            <p:cNvSpPr/>
            <p:nvPr/>
          </p:nvSpPr>
          <p:spPr>
            <a:xfrm rot="2774289">
              <a:off x="10026379" y="3851331"/>
              <a:ext cx="939210" cy="8869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8C300-B85B-4E80-BA83-A3B3BDB88F26}"/>
                </a:ext>
              </a:extLst>
            </p:cNvPr>
            <p:cNvSpPr txBox="1"/>
            <p:nvPr/>
          </p:nvSpPr>
          <p:spPr>
            <a:xfrm>
              <a:off x="6856746" y="3224615"/>
              <a:ext cx="159929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 sensor&gt;y degrees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852549-E546-4375-89AC-7E3A321A5045}"/>
                </a:ext>
              </a:extLst>
            </p:cNvPr>
            <p:cNvSpPr txBox="1"/>
            <p:nvPr/>
          </p:nvSpPr>
          <p:spPr>
            <a:xfrm>
              <a:off x="10246811" y="4140910"/>
              <a:ext cx="802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Rain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B8BECD-2B9A-48F1-A1E3-5025010573E9}"/>
                </a:ext>
              </a:extLst>
            </p:cNvPr>
            <p:cNvSpPr/>
            <p:nvPr/>
          </p:nvSpPr>
          <p:spPr>
            <a:xfrm>
              <a:off x="9575234" y="5361419"/>
              <a:ext cx="1841500" cy="3651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Sprinkle water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B02769-4BDB-483C-8997-EFB515199FE0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7608207" y="450549"/>
              <a:ext cx="0" cy="2224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9AD80E5-E1D3-475F-ACF9-D0EC420435CE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7608206" y="1038146"/>
              <a:ext cx="1" cy="314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A008B9F-A058-4482-9ADC-660A8D0A6268}"/>
                </a:ext>
              </a:extLst>
            </p:cNvPr>
            <p:cNvCxnSpPr>
              <a:cxnSpLocks/>
            </p:cNvCxnSpPr>
            <p:nvPr/>
          </p:nvCxnSpPr>
          <p:spPr>
            <a:xfrm>
              <a:off x="7640350" y="2644393"/>
              <a:ext cx="0" cy="1444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5FFC18-F901-40FA-932E-80DB0A4BCC83}"/>
                </a:ext>
              </a:extLst>
            </p:cNvPr>
            <p:cNvCxnSpPr/>
            <p:nvPr/>
          </p:nvCxnSpPr>
          <p:spPr>
            <a:xfrm>
              <a:off x="8305796" y="3429000"/>
              <a:ext cx="21215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B6F9E6D-DBAD-44AF-BDDE-7BB866C6819A}"/>
                </a:ext>
              </a:extLst>
            </p:cNvPr>
            <p:cNvCxnSpPr/>
            <p:nvPr/>
          </p:nvCxnSpPr>
          <p:spPr>
            <a:xfrm>
              <a:off x="10427368" y="3429000"/>
              <a:ext cx="0" cy="2199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60EE579-D1CC-4656-B2F0-1227CF27A8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7443" y="4940689"/>
              <a:ext cx="8541" cy="348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6396D12-5671-4E31-871D-F68A7A5FF858}"/>
                </a:ext>
              </a:extLst>
            </p:cNvPr>
            <p:cNvCxnSpPr>
              <a:stCxn id="21" idx="2"/>
              <a:endCxn id="12" idx="0"/>
            </p:cNvCxnSpPr>
            <p:nvPr/>
          </p:nvCxnSpPr>
          <p:spPr>
            <a:xfrm>
              <a:off x="10495984" y="5726544"/>
              <a:ext cx="0" cy="3856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C76AECB-AF6B-4EA5-8D28-F00A818CA208}"/>
                </a:ext>
              </a:extLst>
            </p:cNvPr>
            <p:cNvCxnSpPr/>
            <p:nvPr/>
          </p:nvCxnSpPr>
          <p:spPr>
            <a:xfrm flipH="1">
              <a:off x="5309937" y="3429000"/>
              <a:ext cx="1705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D6C3686-BA91-487F-B28A-10507FA0EEB9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5309937" y="3429000"/>
              <a:ext cx="34493" cy="11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30163D7-C2FC-43FB-86AA-772FD05ED95F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5344430" y="4900433"/>
              <a:ext cx="0" cy="1612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C13CF45-B53C-45DD-AF3A-9357C34B9125}"/>
                </a:ext>
              </a:extLst>
            </p:cNvPr>
            <p:cNvCxnSpPr/>
            <p:nvPr/>
          </p:nvCxnSpPr>
          <p:spPr>
            <a:xfrm>
              <a:off x="5309937" y="6513095"/>
              <a:ext cx="44811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1AE9B61-3250-4C97-94B1-F7E6ABCF8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6042" y="4272664"/>
              <a:ext cx="1394851" cy="58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DA9EA7E-4D4B-4E3C-95F0-8A330D80B260}"/>
                </a:ext>
              </a:extLst>
            </p:cNvPr>
            <p:cNvCxnSpPr/>
            <p:nvPr/>
          </p:nvCxnSpPr>
          <p:spPr>
            <a:xfrm>
              <a:off x="8456041" y="4331368"/>
              <a:ext cx="0" cy="21817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B8DAB9-A9C8-4D87-A6B8-B1D058C48786}"/>
                </a:ext>
              </a:extLst>
            </p:cNvPr>
            <p:cNvSpPr txBox="1"/>
            <p:nvPr/>
          </p:nvSpPr>
          <p:spPr>
            <a:xfrm>
              <a:off x="5724375" y="3068594"/>
              <a:ext cx="593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YES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31177D-25B8-4449-9E6E-FBEC94C9AA01}"/>
                </a:ext>
              </a:extLst>
            </p:cNvPr>
            <p:cNvSpPr txBox="1"/>
            <p:nvPr/>
          </p:nvSpPr>
          <p:spPr>
            <a:xfrm>
              <a:off x="7787361" y="2533777"/>
              <a:ext cx="593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YES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472A20-C8F9-498A-8DB7-E2EC9514AC54}"/>
                </a:ext>
              </a:extLst>
            </p:cNvPr>
            <p:cNvSpPr txBox="1"/>
            <p:nvPr/>
          </p:nvSpPr>
          <p:spPr>
            <a:xfrm>
              <a:off x="8944400" y="3995665"/>
              <a:ext cx="593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YES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1BD2A38-5CBD-4C86-8634-7AED564F3A25}"/>
                </a:ext>
              </a:extLst>
            </p:cNvPr>
            <p:cNvSpPr txBox="1"/>
            <p:nvPr/>
          </p:nvSpPr>
          <p:spPr>
            <a:xfrm>
              <a:off x="9144925" y="3128983"/>
              <a:ext cx="593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NO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00EA30-6AF6-48C9-BC1A-206C7F453A69}"/>
                </a:ext>
              </a:extLst>
            </p:cNvPr>
            <p:cNvSpPr txBox="1"/>
            <p:nvPr/>
          </p:nvSpPr>
          <p:spPr>
            <a:xfrm>
              <a:off x="10487443" y="5012554"/>
              <a:ext cx="593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NO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B819055-1E3B-4AD2-82C6-06E44902BA20}"/>
                </a:ext>
              </a:extLst>
            </p:cNvPr>
            <p:cNvCxnSpPr>
              <a:stCxn id="15" idx="3"/>
            </p:cNvCxnSpPr>
            <p:nvPr/>
          </p:nvCxnSpPr>
          <p:spPr>
            <a:xfrm flipV="1">
              <a:off x="8223981" y="2087934"/>
              <a:ext cx="3422587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9FEDABB-2B97-4BB6-B378-98B99B50A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646568" y="2087934"/>
              <a:ext cx="50401" cy="4268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A367312-7206-4E82-A66C-846C77C5A2F4}"/>
                </a:ext>
              </a:extLst>
            </p:cNvPr>
            <p:cNvCxnSpPr>
              <a:cxnSpLocks/>
              <a:endCxn id="12" idx="6"/>
            </p:cNvCxnSpPr>
            <p:nvPr/>
          </p:nvCxnSpPr>
          <p:spPr>
            <a:xfrm flipH="1">
              <a:off x="11200834" y="6356350"/>
              <a:ext cx="496135" cy="54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3739B32-1EFA-4A17-98DE-E0BB23C05C92}"/>
                </a:ext>
              </a:extLst>
            </p:cNvPr>
            <p:cNvSpPr txBox="1"/>
            <p:nvPr/>
          </p:nvSpPr>
          <p:spPr>
            <a:xfrm>
              <a:off x="9791134" y="1781468"/>
              <a:ext cx="593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NO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2E0F4F-C709-441C-8F86-CA26533E0D54}"/>
                </a:ext>
              </a:extLst>
            </p:cNvPr>
            <p:cNvSpPr txBox="1"/>
            <p:nvPr/>
          </p:nvSpPr>
          <p:spPr>
            <a:xfrm>
              <a:off x="1595403" y="2991650"/>
              <a:ext cx="2871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+mj-lt"/>
                </a:rPr>
                <a:t>Flow-Chart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86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71af3243-3dd4-4a8d-8c0d-dd76da1f02a5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16c05727-aa75-4e4a-9b5f-8a80a116589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386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Tw Cen MT</vt:lpstr>
      <vt:lpstr>ShapesVTI</vt:lpstr>
      <vt:lpstr>“AUTOMATED PLANT/CROP WATERING USING SENSORS AND WEATHER  FORECAST DATA ”</vt:lpstr>
      <vt:lpstr>The  Problem</vt:lpstr>
      <vt:lpstr>Water  Scarcity</vt:lpstr>
      <vt:lpstr>Aim</vt:lpstr>
      <vt:lpstr>Our  Solution</vt:lpstr>
      <vt:lpstr>PowerPoint Presentation</vt:lpstr>
      <vt:lpstr>Major components required by our model which will be relevant for most of the conditions</vt:lpstr>
      <vt:lpstr>PowerPoint Presentation</vt:lpstr>
      <vt:lpstr>PowerPoint Presentation</vt:lpstr>
      <vt:lpstr>Arduino IoT interface</vt:lpstr>
      <vt:lpstr>Expenses for a small home garden</vt:lpstr>
      <vt:lpstr>Government Schemes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</dc:title>
  <dc:creator>Gaurav Bankar</dc:creator>
  <cp:lastModifiedBy>Ayan Sheikh</cp:lastModifiedBy>
  <cp:revision>39</cp:revision>
  <dcterms:created xsi:type="dcterms:W3CDTF">2022-03-22T17:11:20Z</dcterms:created>
  <dcterms:modified xsi:type="dcterms:W3CDTF">2024-03-30T23:04:32Z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